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5.xml" ContentType="application/vnd.openxmlformats-officedocument.presentationml.notesSlide+xml"/>
  <Override PartName="/ppt/tags/tag1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handoutMasterIdLst>
    <p:handoutMasterId r:id="rId14"/>
  </p:handoutMasterIdLst>
  <p:sldIdLst>
    <p:sldId id="451" r:id="rId2"/>
    <p:sldId id="447" r:id="rId3"/>
    <p:sldId id="481" r:id="rId4"/>
    <p:sldId id="475" r:id="rId5"/>
    <p:sldId id="480" r:id="rId6"/>
    <p:sldId id="466" r:id="rId7"/>
    <p:sldId id="449" r:id="rId8"/>
    <p:sldId id="478" r:id="rId9"/>
    <p:sldId id="477" r:id="rId10"/>
    <p:sldId id="492" r:id="rId11"/>
    <p:sldId id="450" r:id="rId12"/>
  </p:sldIdLst>
  <p:sldSz cx="12192000" cy="6858000"/>
  <p:notesSz cx="6858000" cy="9144000"/>
  <p:embeddedFontLst>
    <p:embeddedFont>
      <p:font typeface="MiSans Light" panose="02010600030101010101" charset="-122"/>
      <p:regular r:id="rId15"/>
    </p:embeddedFont>
    <p:embeddedFont>
      <p:font typeface="HarmonyOS Sans SC Black" panose="00000A00000000000000" pitchFamily="2" charset="-122"/>
      <p:bold r:id="rId16"/>
    </p:embeddedFont>
    <p:embeddedFont>
      <p:font typeface="Montserrat" panose="00000500000000000000" pitchFamily="2" charset="0"/>
      <p:regular r:id="rId17"/>
      <p:bold r:id="rId18"/>
      <p:italic r:id="rId19"/>
      <p:boldItalic r:id="rId20"/>
    </p:embeddedFont>
    <p:embeddedFont>
      <p:font typeface="Montserrat ExtraBold" panose="00000900000000000000" pitchFamily="2" charset="0"/>
      <p:bold r:id="rId21"/>
      <p:boldItalic r:id="rId22"/>
    </p:embeddedFont>
    <p:embeddedFont>
      <p:font typeface="黑体" panose="02010609060101010101" pitchFamily="49" charset="-122"/>
      <p:regular r:id="rId23"/>
    </p:embeddedFont>
    <p:embeddedFont>
      <p:font typeface="胡晓波机甲体" panose="02010600030101010101" pitchFamily="2" charset="-122"/>
      <p:regular r:id="rId24"/>
    </p:embeddedFont>
    <p:embeddedFont>
      <p:font typeface="思源黑体 CN Bold" panose="020B0800000000000000" pitchFamily="34" charset="-122"/>
      <p:bold r:id="rId25"/>
    </p:embeddedFont>
    <p:embeddedFont>
      <p:font typeface="思源黑体 CN Heavy" panose="020B0A00000000000000" pitchFamily="34" charset="-122"/>
      <p:bold r:id="rId26"/>
    </p:embeddedFont>
    <p:embeddedFont>
      <p:font typeface="思源黑体 CN Medium" panose="020B0600000000000000" pitchFamily="34" charset="-122"/>
      <p:regular r:id="rId27"/>
    </p:embeddedFont>
    <p:embeddedFont>
      <p:font typeface="思源黑体 CN Normal" panose="020B0400000000000000" pitchFamily="34"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5C3EF26-24B7-4CB6-ACC5-A9CC96F73EED}">
          <p14:sldIdLst>
            <p14:sldId id="451"/>
          </p14:sldIdLst>
        </p14:section>
        <p14:section name="知识窗" id="{159C47F4-80AD-4976-ABFC-CA16E9FBE1F2}">
          <p14:sldIdLst>
            <p14:sldId id="447"/>
            <p14:sldId id="481"/>
            <p14:sldId id="475"/>
            <p14:sldId id="480"/>
            <p14:sldId id="466"/>
          </p14:sldIdLst>
        </p14:section>
        <p14:section name="竞技乐园" id="{030B0C09-F24C-4229-8B7B-37C1E1BE38FB}">
          <p14:sldIdLst>
            <p14:sldId id="449"/>
            <p14:sldId id="478"/>
            <p14:sldId id="477"/>
            <p14:sldId id="492"/>
            <p14:sldId id="450"/>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D60A"/>
    <a:srgbClr val="9CACC3"/>
    <a:srgbClr val="FEC806"/>
    <a:srgbClr val="F1B317"/>
    <a:srgbClr val="404040"/>
    <a:srgbClr val="0F1918"/>
    <a:srgbClr val="0C1C29"/>
    <a:srgbClr val="FFFA78"/>
    <a:srgbClr val="0B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45" autoAdjust="0"/>
    <p:restoredTop sz="92994" autoAdjust="0"/>
  </p:normalViewPr>
  <p:slideViewPr>
    <p:cSldViewPr snapToGrid="0" showGuides="1">
      <p:cViewPr varScale="1">
        <p:scale>
          <a:sx n="140" d="100"/>
          <a:sy n="140" d="100"/>
        </p:scale>
        <p:origin x="138" y="534"/>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黑体" panose="02010609060101010101" charset="-122"/>
              <a:ea typeface="黑体" panose="02010609060101010101" charset="-122"/>
              <a:cs typeface="黑体" panose="0201060906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黑体" panose="02010609060101010101" charset="-122"/>
              </a:rPr>
              <a:t>2023/9/14</a:t>
            </a:fld>
            <a:endParaRPr lang="zh-CN" altLang="en-US">
              <a:cs typeface="黑体" panose="0201060906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黑体" panose="02010609060101010101" charset="-122"/>
              <a:ea typeface="黑体" panose="02010609060101010101" charset="-122"/>
              <a:cs typeface="黑体" panose="0201060906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黑体" panose="02010609060101010101" charset="-122"/>
              </a:rPr>
              <a:t>‹#›</a:t>
            </a:fld>
            <a:endParaRPr lang="zh-CN" altLang="en-US">
              <a:cs typeface="黑体" panose="02010609060101010101"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Sans Light" panose="00000400000000000000" pitchFamily="2" charset="-122"/>
                <a:ea typeface="MiSans Light" panose="00000400000000000000" pitchFamily="2" charset="-122"/>
                <a:cs typeface="黑体" panose="02010609060101010101"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Sans Light" panose="00000400000000000000" pitchFamily="2" charset="-122"/>
                <a:ea typeface="MiSans Light" panose="00000400000000000000" pitchFamily="2" charset="-122"/>
                <a:cs typeface="黑体" panose="02010609060101010101" charset="-122"/>
              </a:defRPr>
            </a:lvl1pPr>
          </a:lstStyle>
          <a:p>
            <a:fld id="{C573953B-2527-47C1-84AE-17D6E485C3B9}" type="datetimeFigureOut">
              <a:rPr lang="zh-CN" altLang="en-US" smtClean="0"/>
              <a:t>2023/9/14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Sans Light" panose="00000400000000000000" pitchFamily="2" charset="-122"/>
                <a:ea typeface="MiSans Light" panose="00000400000000000000" pitchFamily="2" charset="-122"/>
                <a:cs typeface="黑体" panose="02010609060101010101"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Sans Light" panose="00000400000000000000" pitchFamily="2" charset="-122"/>
                <a:ea typeface="MiSans Light" panose="00000400000000000000" pitchFamily="2" charset="-122"/>
                <a:cs typeface="黑体" panose="02010609060101010101" charset="-122"/>
              </a:defRPr>
            </a:lvl1pPr>
          </a:lstStyle>
          <a:p>
            <a:fld id="{C6001C6B-BD38-48B6-91DF-F5E5966519A7}"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1pPr>
    <a:lvl2pPr marL="45720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2pPr>
    <a:lvl3pPr marL="91440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3pPr>
    <a:lvl4pPr marL="137160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4pPr>
    <a:lvl5pPr marL="182880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1994</a:t>
            </a:r>
            <a:r>
              <a:rPr lang="zh-CN" altLang="en-US" dirty="0"/>
              <a:t>年之前：</a:t>
            </a:r>
          </a:p>
          <a:p>
            <a:r>
              <a:rPr lang="zh-CN" altLang="en-US" dirty="0"/>
              <a:t>早在</a:t>
            </a:r>
            <a:r>
              <a:rPr lang="en-US" altLang="zh-CN" dirty="0"/>
              <a:t>1986</a:t>
            </a:r>
            <a:r>
              <a:rPr lang="zh-CN" altLang="en-US" dirty="0"/>
              <a:t>年于美国科罗拉多州举办的科幻作品集会上，以遥控车作为雏形而举办的战斗对抗赛事 </a:t>
            </a:r>
            <a:r>
              <a:rPr lang="en-US" altLang="zh-CN" dirty="0"/>
              <a:t>Critter Crunch </a:t>
            </a:r>
            <a:r>
              <a:rPr lang="zh-CN" altLang="en-US" dirty="0"/>
              <a:t>便已经形成，并在</a:t>
            </a:r>
            <a:r>
              <a:rPr lang="en-US" altLang="zh-CN" dirty="0"/>
              <a:t>1987</a:t>
            </a:r>
            <a:r>
              <a:rPr lang="zh-CN" altLang="en-US" dirty="0"/>
              <a:t>年成功举办了首届赛事。</a:t>
            </a:r>
          </a:p>
          <a:p>
            <a:r>
              <a:rPr lang="zh-CN" altLang="en-US" dirty="0"/>
              <a:t>尽管这些“格斗机器人”实际上和当年的市售遥控车别无二致，但这些在旅馆会议桌上举办的小型赛事却是今后格斗机器人风格确立的最早雏形。</a:t>
            </a:r>
          </a:p>
          <a:p>
            <a:r>
              <a:rPr lang="zh-CN" altLang="en-US" dirty="0"/>
              <a:t>在随后岁月中，</a:t>
            </a:r>
            <a:r>
              <a:rPr lang="en-US" altLang="zh-CN" dirty="0"/>
              <a:t>Critter Crunch</a:t>
            </a:r>
            <a:r>
              <a:rPr lang="zh-CN" altLang="en-US" dirty="0"/>
              <a:t>也随着格斗机器人的完善进一步发展，但许多最根本的概念则并未改变：</a:t>
            </a:r>
          </a:p>
          <a:p>
            <a:r>
              <a:rPr lang="zh-CN" altLang="en-US" dirty="0"/>
              <a:t>比赛依然在木质平台上进行，风格依然类似于相扑赛，参赛量级依然主要维持在</a:t>
            </a:r>
            <a:r>
              <a:rPr lang="en-US" altLang="zh-CN" dirty="0"/>
              <a:t>2</a:t>
            </a:r>
            <a:r>
              <a:rPr lang="zh-CN" altLang="en-US" dirty="0"/>
              <a:t>磅左右，而最重要的是</a:t>
            </a:r>
            <a:r>
              <a:rPr lang="en-US" altLang="zh-CN" dirty="0"/>
              <a:t>——</a:t>
            </a:r>
            <a:r>
              <a:rPr lang="zh-CN" altLang="en-US" dirty="0"/>
              <a:t>比赛依然延续着</a:t>
            </a:r>
            <a:r>
              <a:rPr lang="en-US" altLang="zh-CN" dirty="0"/>
              <a:t>20</a:t>
            </a:r>
            <a:r>
              <a:rPr lang="zh-CN" altLang="en-US" dirty="0"/>
              <a:t>年前的低成本概念，这让它成为一个人人可以参与，同时也可以乐在其中的小型格斗机器人赛事。</a:t>
            </a:r>
          </a:p>
          <a:p>
            <a:r>
              <a:rPr lang="zh-CN" altLang="en-US" dirty="0"/>
              <a:t>而这也正是在随后的岁月里，格斗机器人所最为推崇的运动精神。</a:t>
            </a:r>
          </a:p>
        </p:txBody>
      </p:sp>
      <p:sp>
        <p:nvSpPr>
          <p:cNvPr id="4" name="灯片编号占位符 3"/>
          <p:cNvSpPr>
            <a:spLocks noGrp="1"/>
          </p:cNvSpPr>
          <p:nvPr>
            <p:ph type="sldNum" sz="quarter" idx="5"/>
          </p:nvPr>
        </p:nvSpPr>
        <p:spPr/>
        <p:txBody>
          <a:bodyPr/>
          <a:lstStyle/>
          <a:p>
            <a:fld id="{C6001C6B-BD38-48B6-91DF-F5E5966519A7}" type="slidenum">
              <a:rPr lang="zh-CN" altLang="en-US" smtClean="0"/>
              <a:t>3</a:t>
            </a:fld>
            <a:endParaRPr lang="zh-CN" altLang="en-US" dirty="0"/>
          </a:p>
        </p:txBody>
      </p:sp>
    </p:spTree>
    <p:extLst>
      <p:ext uri="{BB962C8B-B14F-4D97-AF65-F5344CB8AC3E}">
        <p14:creationId xmlns:p14="http://schemas.microsoft.com/office/powerpoint/2010/main" val="219911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1994-1997</a:t>
            </a:r>
            <a:r>
              <a:rPr lang="zh-CN" altLang="en-US" dirty="0"/>
              <a:t>年： </a:t>
            </a:r>
          </a:p>
          <a:p>
            <a:r>
              <a:rPr lang="en-US" altLang="zh-CN" dirty="0"/>
              <a:t>1994</a:t>
            </a:r>
            <a:r>
              <a:rPr lang="zh-CN" altLang="en-US" dirty="0"/>
              <a:t>年发生了格斗机器人历史上最重要的一件事：</a:t>
            </a:r>
          </a:p>
          <a:p>
            <a:r>
              <a:rPr lang="en-US" altLang="zh-CN" dirty="0"/>
              <a:t>Mark Thorpe</a:t>
            </a:r>
            <a:r>
              <a:rPr lang="zh-CN" altLang="en-US" dirty="0"/>
              <a:t>在历经了长达一年多的准备工作之后，终于在美国举办了第一届美国机器人大擂台（</a:t>
            </a:r>
            <a:r>
              <a:rPr lang="en-US" altLang="zh-CN" dirty="0"/>
              <a:t>Robot Wars US</a:t>
            </a:r>
            <a:r>
              <a:rPr lang="zh-CN" altLang="en-US" dirty="0"/>
              <a:t>）。</a:t>
            </a:r>
          </a:p>
          <a:p>
            <a:r>
              <a:rPr lang="zh-CN" altLang="en-US" dirty="0"/>
              <a:t>擂台确立了</a:t>
            </a:r>
            <a:r>
              <a:rPr lang="en-US" altLang="zh-CN" dirty="0"/>
              <a:t>3</a:t>
            </a:r>
            <a:r>
              <a:rPr lang="zh-CN" altLang="en-US" dirty="0"/>
              <a:t>个重量级别：</a:t>
            </a:r>
          </a:p>
          <a:p>
            <a:r>
              <a:rPr lang="zh-CN" altLang="en-US" dirty="0"/>
              <a:t>轻量级、中量级以及重量级，虽然当时各个级别的重量上限远低于现在的标准，但这些量级在随后都成为了格斗机器人量级划分的传统标准，直至现在。</a:t>
            </a:r>
          </a:p>
          <a:p>
            <a:r>
              <a:rPr lang="zh-CN" altLang="en-US" dirty="0"/>
              <a:t>第一届的成功最终让更多从事机械、电影特效以及电子行业的相关人员对格斗机器人产生了兴趣。</a:t>
            </a:r>
          </a:p>
          <a:p>
            <a:r>
              <a:rPr lang="en-US" altLang="zh-CN" dirty="0"/>
              <a:t>1995</a:t>
            </a:r>
            <a:r>
              <a:rPr lang="zh-CN" altLang="en-US" dirty="0"/>
              <a:t>年的第二届</a:t>
            </a:r>
            <a:r>
              <a:rPr lang="en-US" altLang="zh-CN" dirty="0"/>
              <a:t>Robot Wars US</a:t>
            </a:r>
            <a:r>
              <a:rPr lang="zh-CN" altLang="en-US" dirty="0"/>
              <a:t>也迎来更大的规模：</a:t>
            </a:r>
          </a:p>
          <a:p>
            <a:r>
              <a:rPr lang="zh-CN" altLang="en-US" dirty="0"/>
              <a:t>超轻量级，也就是后来的羽量级成为了最新加入的参赛级别。</a:t>
            </a:r>
          </a:p>
          <a:p>
            <a:r>
              <a:rPr lang="zh-CN" altLang="en-US" dirty="0"/>
              <a:t>而重量级中则出现了旋转武器的定型作品</a:t>
            </a:r>
            <a:r>
              <a:rPr lang="en-US" altLang="zh-CN" dirty="0" err="1"/>
              <a:t>Blendo</a:t>
            </a:r>
            <a:r>
              <a:rPr lang="zh-CN" altLang="en-US" dirty="0"/>
              <a:t>。这台由汽油机驱动的全自转机器人在登场之后便对所有对手都造成了严重的损坏，以至于组委会由于场地安全原因而只能让它中途退赛，并颁发一个特别奖项，成为并列冠军。这也是</a:t>
            </a:r>
            <a:r>
              <a:rPr lang="en-US" altLang="zh-CN" dirty="0"/>
              <a:t>1994-1997</a:t>
            </a:r>
            <a:r>
              <a:rPr lang="zh-CN" altLang="en-US" dirty="0"/>
              <a:t>年间格斗机器人结构设计发展诸多突破的其中一个。             </a:t>
            </a:r>
          </a:p>
          <a:p>
            <a:r>
              <a:rPr lang="zh-CN" altLang="en-US" dirty="0"/>
              <a:t>但在此时，由于</a:t>
            </a:r>
            <a:r>
              <a:rPr lang="en-US" altLang="zh-CN" dirty="0"/>
              <a:t>Marc Thorpe</a:t>
            </a:r>
            <a:r>
              <a:rPr lang="zh-CN" altLang="en-US" dirty="0"/>
              <a:t>与制作公司针对</a:t>
            </a:r>
            <a:r>
              <a:rPr lang="en-US" altLang="zh-CN" dirty="0"/>
              <a:t>Robot Wars</a:t>
            </a:r>
            <a:r>
              <a:rPr lang="zh-CN" altLang="en-US" dirty="0"/>
              <a:t>的版权争夺上升到了新的高度，</a:t>
            </a:r>
            <a:r>
              <a:rPr lang="en-US" altLang="zh-CN" dirty="0"/>
              <a:t>Marc</a:t>
            </a:r>
            <a:r>
              <a:rPr lang="zh-CN" altLang="en-US" dirty="0"/>
              <a:t>最终只能彻底放弃继续举办</a:t>
            </a:r>
            <a:r>
              <a:rPr lang="en-US" altLang="zh-CN" dirty="0"/>
              <a:t>Robot Wars US</a:t>
            </a:r>
            <a:r>
              <a:rPr lang="zh-CN" altLang="en-US" dirty="0"/>
              <a:t>的尝试，</a:t>
            </a:r>
            <a:r>
              <a:rPr lang="en-US" altLang="zh-CN" dirty="0"/>
              <a:t>Robot Wars US</a:t>
            </a:r>
            <a:r>
              <a:rPr lang="zh-CN" altLang="en-US" dirty="0"/>
              <a:t>在</a:t>
            </a:r>
            <a:r>
              <a:rPr lang="en-US" altLang="zh-CN" dirty="0"/>
              <a:t>1997</a:t>
            </a:r>
            <a:r>
              <a:rPr lang="zh-CN" altLang="en-US" dirty="0"/>
              <a:t>年第四届之后正式停办。</a:t>
            </a:r>
          </a:p>
        </p:txBody>
      </p:sp>
      <p:sp>
        <p:nvSpPr>
          <p:cNvPr id="4" name="灯片编号占位符 3"/>
          <p:cNvSpPr>
            <a:spLocks noGrp="1"/>
          </p:cNvSpPr>
          <p:nvPr>
            <p:ph type="sldNum" sz="quarter" idx="5"/>
          </p:nvPr>
        </p:nvSpPr>
        <p:spPr/>
        <p:txBody>
          <a:bodyPr/>
          <a:lstStyle/>
          <a:p>
            <a:fld id="{C6001C6B-BD38-48B6-91DF-F5E5966519A7}" type="slidenum">
              <a:rPr lang="zh-CN" altLang="en-US" smtClean="0"/>
              <a:t>4</a:t>
            </a:fld>
            <a:endParaRPr lang="zh-CN" altLang="en-US" dirty="0"/>
          </a:p>
        </p:txBody>
      </p:sp>
    </p:spTree>
    <p:extLst>
      <p:ext uri="{BB962C8B-B14F-4D97-AF65-F5344CB8AC3E}">
        <p14:creationId xmlns:p14="http://schemas.microsoft.com/office/powerpoint/2010/main" val="2101619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1998</a:t>
            </a:r>
            <a:r>
              <a:rPr lang="zh-CN" altLang="en-US" dirty="0"/>
              <a:t>年：</a:t>
            </a:r>
          </a:p>
          <a:p>
            <a:r>
              <a:rPr lang="zh-CN" altLang="en-US" dirty="0"/>
              <a:t>英国</a:t>
            </a:r>
            <a:r>
              <a:rPr lang="en-US" altLang="zh-CN" dirty="0"/>
              <a:t>BBC</a:t>
            </a:r>
            <a:r>
              <a:rPr lang="zh-CN" altLang="en-US" dirty="0"/>
              <a:t>电视台推出了</a:t>
            </a:r>
            <a:r>
              <a:rPr lang="en-US" altLang="zh-CN" dirty="0"/>
              <a:t>BBC</a:t>
            </a:r>
            <a:r>
              <a:rPr lang="zh-CN" altLang="en-US" dirty="0"/>
              <a:t>版电视节目</a:t>
            </a:r>
            <a:r>
              <a:rPr lang="en-US" altLang="zh-CN" dirty="0"/>
              <a:t>Robot Wars</a:t>
            </a:r>
            <a:r>
              <a:rPr lang="zh-CN" altLang="en-US" dirty="0"/>
              <a:t>（机器人大擂台），首次让机器人格斗比赛登上了电视机荧屏，让机器人格斗运动真正进入了大众视线。                                </a:t>
            </a:r>
          </a:p>
          <a:p>
            <a:r>
              <a:rPr lang="zh-CN" altLang="en-US" dirty="0"/>
              <a:t>英国</a:t>
            </a:r>
            <a:r>
              <a:rPr lang="en-US" altLang="zh-CN" dirty="0"/>
              <a:t>Robot Wars</a:t>
            </a:r>
            <a:r>
              <a:rPr lang="zh-CN" altLang="en-US" dirty="0"/>
              <a:t>的风格与美国</a:t>
            </a:r>
            <a:r>
              <a:rPr lang="en-US" altLang="zh-CN" dirty="0"/>
              <a:t>Robot Wars US</a:t>
            </a:r>
            <a:r>
              <a:rPr lang="zh-CN" altLang="en-US" dirty="0"/>
              <a:t>不尽相同（环节不太一样的意思）</a:t>
            </a:r>
          </a:p>
          <a:p>
            <a:r>
              <a:rPr lang="zh-CN" altLang="en-US" dirty="0"/>
              <a:t>首届英国</a:t>
            </a:r>
            <a:r>
              <a:rPr lang="en-US" altLang="zh-CN" dirty="0"/>
              <a:t>Robot Wars</a:t>
            </a:r>
            <a:r>
              <a:rPr lang="zh-CN" altLang="en-US" dirty="0"/>
              <a:t>出现了美国赛事所没有的闯关赛事（</a:t>
            </a:r>
            <a:r>
              <a:rPr lang="en-US" altLang="zh-CN" dirty="0"/>
              <a:t>Gauntlet</a:t>
            </a:r>
            <a:r>
              <a:rPr lang="zh-CN" altLang="en-US" dirty="0"/>
              <a:t>）和撞球赛（</a:t>
            </a:r>
            <a:r>
              <a:rPr lang="en-US" altLang="zh-CN" dirty="0"/>
              <a:t>Pinball</a:t>
            </a:r>
            <a:r>
              <a:rPr lang="zh-CN" altLang="en-US" dirty="0"/>
              <a:t>）等趣味环节，为格斗机器人的电视化提供了更高的娱乐价值。并因此而受到了英国乃至世界观众的认可和喜爱。</a:t>
            </a:r>
          </a:p>
          <a:p>
            <a:r>
              <a:rPr lang="zh-CN" altLang="en-US" dirty="0"/>
              <a:t>随着比赛的举办，矛盾愈演愈烈，</a:t>
            </a:r>
            <a:r>
              <a:rPr lang="en-US" altLang="zh-CN" dirty="0"/>
              <a:t>Robot Wars</a:t>
            </a:r>
            <a:r>
              <a:rPr lang="zh-CN" altLang="en-US" dirty="0"/>
              <a:t>终于在主办方与参赛者之间的冲突之下难以为继，在第七届后宣告终结。</a:t>
            </a:r>
          </a:p>
        </p:txBody>
      </p:sp>
      <p:sp>
        <p:nvSpPr>
          <p:cNvPr id="4" name="灯片编号占位符 3"/>
          <p:cNvSpPr>
            <a:spLocks noGrp="1"/>
          </p:cNvSpPr>
          <p:nvPr>
            <p:ph type="sldNum" sz="quarter" idx="5"/>
          </p:nvPr>
        </p:nvSpPr>
        <p:spPr/>
        <p:txBody>
          <a:bodyPr/>
          <a:lstStyle/>
          <a:p>
            <a:fld id="{C6001C6B-BD38-48B6-91DF-F5E5966519A7}" type="slidenum">
              <a:rPr lang="zh-CN" altLang="en-US" smtClean="0"/>
              <a:t>5</a:t>
            </a:fld>
            <a:endParaRPr lang="zh-CN" altLang="en-US" dirty="0"/>
          </a:p>
        </p:txBody>
      </p:sp>
    </p:spTree>
    <p:extLst>
      <p:ext uri="{BB962C8B-B14F-4D97-AF65-F5344CB8AC3E}">
        <p14:creationId xmlns:p14="http://schemas.microsoft.com/office/powerpoint/2010/main" val="154710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1999</a:t>
            </a:r>
            <a:r>
              <a:rPr lang="zh-CN" altLang="en-US" dirty="0"/>
              <a:t>年：</a:t>
            </a:r>
          </a:p>
          <a:p>
            <a:r>
              <a:rPr lang="zh-CN" altLang="en-US" dirty="0"/>
              <a:t>在格斗机器人的发源地美国，参赛选手们对再次举办格斗机器人大型赛事的热情一直没有减弱。</a:t>
            </a:r>
          </a:p>
          <a:p>
            <a:r>
              <a:rPr lang="en-US" altLang="zh-CN" dirty="0"/>
              <a:t>1999</a:t>
            </a:r>
            <a:r>
              <a:rPr lang="zh-CN" altLang="en-US" dirty="0"/>
              <a:t>年，</a:t>
            </a:r>
            <a:r>
              <a:rPr lang="en-US" altLang="zh-CN" dirty="0"/>
              <a:t>Robot Wars US</a:t>
            </a:r>
            <a:r>
              <a:rPr lang="zh-CN" altLang="en-US" dirty="0"/>
              <a:t>的著名选手在旧金山举办了第一届</a:t>
            </a:r>
            <a:r>
              <a:rPr lang="en-US" altLang="zh-CN" dirty="0" err="1"/>
              <a:t>Battlebots</a:t>
            </a:r>
            <a:r>
              <a:rPr lang="zh-CN" altLang="en-US" dirty="0"/>
              <a:t>。</a:t>
            </a:r>
          </a:p>
          <a:p>
            <a:r>
              <a:rPr lang="zh-CN" altLang="en-US" dirty="0"/>
              <a:t>尽管也有着各种各样的问题，但由于赛事的开放性和机器人格斗在美国的深厚底蕴，</a:t>
            </a:r>
            <a:r>
              <a:rPr lang="en-US" altLang="zh-CN" dirty="0" err="1"/>
              <a:t>Battlebots</a:t>
            </a:r>
            <a:r>
              <a:rPr lang="zh-CN" altLang="en-US" dirty="0"/>
              <a:t>节目依然取得了巨大的成功。在这个过程中也出现了许多经典作品，比如抓举类武器公认的始祖</a:t>
            </a:r>
            <a:r>
              <a:rPr lang="en-US" altLang="zh-CN" dirty="0"/>
              <a:t>Complete Control</a:t>
            </a:r>
            <a:r>
              <a:rPr lang="zh-CN" altLang="en-US" dirty="0"/>
              <a:t>，美国著名的弹射器机器人</a:t>
            </a:r>
            <a:r>
              <a:rPr lang="en-US" altLang="zh-CN" dirty="0"/>
              <a:t>Toro</a:t>
            </a:r>
            <a:r>
              <a:rPr lang="zh-CN" altLang="en-US" dirty="0"/>
              <a:t>等等，都对未来格斗机器人的发展起到了重大的推进作用。</a:t>
            </a:r>
          </a:p>
          <a:p>
            <a:r>
              <a:rPr lang="zh-CN" altLang="en-US" dirty="0"/>
              <a:t>尽管电视时代的机器人格斗在较大范围之内取得了成功，但随着</a:t>
            </a:r>
            <a:r>
              <a:rPr lang="en-US" altLang="zh-CN" dirty="0" err="1"/>
              <a:t>Battlebots</a:t>
            </a:r>
            <a:r>
              <a:rPr lang="zh-CN" altLang="en-US" dirty="0"/>
              <a:t>与</a:t>
            </a:r>
            <a:r>
              <a:rPr lang="en-US" altLang="zh-CN" dirty="0"/>
              <a:t>Robot Wars</a:t>
            </a:r>
            <a:r>
              <a:rPr lang="zh-CN" altLang="en-US" dirty="0"/>
              <a:t>在美国以及英国的的分别谢幕，格斗机器人也从荧屏之前转入了地下赛事。</a:t>
            </a:r>
          </a:p>
          <a:p>
            <a:r>
              <a:rPr lang="zh-CN" altLang="en-US" dirty="0"/>
              <a:t>但这绝不意味着这项运动的衰落，接下来的十年里，机器人格斗又将会发展到一个全新的高度。</a:t>
            </a:r>
          </a:p>
        </p:txBody>
      </p:sp>
      <p:sp>
        <p:nvSpPr>
          <p:cNvPr id="4" name="灯片编号占位符 3"/>
          <p:cNvSpPr>
            <a:spLocks noGrp="1"/>
          </p:cNvSpPr>
          <p:nvPr>
            <p:ph type="sldNum" sz="quarter" idx="5"/>
          </p:nvPr>
        </p:nvSpPr>
        <p:spPr/>
        <p:txBody>
          <a:bodyPr/>
          <a:lstStyle/>
          <a:p>
            <a:fld id="{C6001C6B-BD38-48B6-91DF-F5E5966519A7}" type="slidenum">
              <a:rPr lang="zh-CN" altLang="en-US" smtClean="0"/>
              <a:t>6</a:t>
            </a:fld>
            <a:endParaRPr lang="zh-CN" altLang="en-US" dirty="0"/>
          </a:p>
        </p:txBody>
      </p:sp>
    </p:spTree>
    <p:extLst>
      <p:ext uri="{BB962C8B-B14F-4D97-AF65-F5344CB8AC3E}">
        <p14:creationId xmlns:p14="http://schemas.microsoft.com/office/powerpoint/2010/main" val="134759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请按照以上步骤安装并操作你的</a:t>
            </a:r>
            <a:r>
              <a:rPr lang="en-US" altLang="zh-CN" dirty="0"/>
              <a:t>M3</a:t>
            </a:r>
            <a:r>
              <a:rPr lang="zh-CN" altLang="en-US" dirty="0"/>
              <a:t>机器人，让它动起来吧！</a:t>
            </a:r>
          </a:p>
        </p:txBody>
      </p:sp>
      <p:sp>
        <p:nvSpPr>
          <p:cNvPr id="4" name="灯片编号占位符 3"/>
          <p:cNvSpPr>
            <a:spLocks noGrp="1"/>
          </p:cNvSpPr>
          <p:nvPr>
            <p:ph type="sldNum" sz="quarter" idx="5"/>
          </p:nvPr>
        </p:nvSpPr>
        <p:spPr/>
        <p:txBody>
          <a:bodyPr/>
          <a:lstStyle/>
          <a:p>
            <a:fld id="{C6001C6B-BD38-48B6-91DF-F5E5966519A7}" type="slidenum">
              <a:rPr lang="zh-CN" altLang="en-US" smtClean="0"/>
              <a:t>10</a:t>
            </a:fld>
            <a:endParaRPr lang="zh-CN" altLang="en-US" dirty="0"/>
          </a:p>
        </p:txBody>
      </p:sp>
    </p:spTree>
    <p:extLst>
      <p:ext uri="{BB962C8B-B14F-4D97-AF65-F5344CB8AC3E}">
        <p14:creationId xmlns:p14="http://schemas.microsoft.com/office/powerpoint/2010/main" val="2731382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97C79FE-DCC0-4620-A566-16CA7A0CE41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5A922F-1294-4387-9CB3-FCC8465D972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97C79FE-DCC0-4620-A566-16CA7A0CE41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5A922F-1294-4387-9CB3-FCC8465D972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97C79FE-DCC0-4620-A566-16CA7A0CE41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5A922F-1294-4387-9CB3-FCC8465D972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97C79FE-DCC0-4620-A566-16CA7A0CE41F}"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5A922F-1294-4387-9CB3-FCC8465D972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97C79FE-DCC0-4620-A566-16CA7A0CE41F}" type="datetimeFigureOut">
              <a:rPr lang="zh-CN" altLang="en-US" smtClean="0"/>
              <a:t>2023/9/14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5A922F-1294-4387-9CB3-FCC8465D972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97C79FE-DCC0-4620-A566-16CA7A0CE41F}" type="datetimeFigureOut">
              <a:rPr lang="zh-CN" altLang="en-US" smtClean="0"/>
              <a:t>2023/9/14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5A922F-1294-4387-9CB3-FCC8465D972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7C79FE-DCC0-4620-A566-16CA7A0CE41F}" type="datetimeFigureOut">
              <a:rPr lang="zh-CN" altLang="en-US" smtClean="0"/>
              <a:t>2023/9/14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5A922F-1294-4387-9CB3-FCC8465D972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97C79FE-DCC0-4620-A566-16CA7A0CE41F}"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5A922F-1294-4387-9CB3-FCC8465D972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97C79FE-DCC0-4620-A566-16CA7A0CE41F}"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5A922F-1294-4387-9CB3-FCC8465D972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黑体" panose="02010609060101010101" charset="-122"/>
              </a:defRPr>
            </a:lvl1pPr>
          </a:lstStyle>
          <a:p>
            <a:fld id="{297C79FE-DCC0-4620-A566-16CA7A0CE41F}" type="datetimeFigureOut">
              <a:rPr lang="zh-CN" altLang="en-US" smtClean="0"/>
              <a:t>2023/9/14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黑体" panose="0201060906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黑体" panose="02010609060101010101" charset="-122"/>
              </a:defRPr>
            </a:lvl1pPr>
          </a:lstStyle>
          <a:p>
            <a:fld id="{515A922F-1294-4387-9CB3-FCC8465D972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黑体" panose="0201060906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黑体" panose="0201060906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黑体" panose="0201060906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黑体" panose="0201060906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黑体" panose="0201060906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黑体" panose="0201060906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18" Type="http://schemas.openxmlformats.org/officeDocument/2006/relationships/image" Target="../media/image25.png"/><Relationship Id="rId26" Type="http://schemas.openxmlformats.org/officeDocument/2006/relationships/image" Target="../media/image37.png"/><Relationship Id="rId3" Type="http://schemas.openxmlformats.org/officeDocument/2006/relationships/tags" Target="../tags/tag107.xml"/><Relationship Id="rId21" Type="http://schemas.openxmlformats.org/officeDocument/2006/relationships/image" Target="../media/image9.png"/><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image" Target="../media/image5.jpeg"/><Relationship Id="rId25" Type="http://schemas.openxmlformats.org/officeDocument/2006/relationships/image" Target="../media/image36.png"/><Relationship Id="rId2" Type="http://schemas.openxmlformats.org/officeDocument/2006/relationships/tags" Target="../tags/tag106.xml"/><Relationship Id="rId16" Type="http://schemas.openxmlformats.org/officeDocument/2006/relationships/notesSlide" Target="../notesSlides/notesSlide5.xml"/><Relationship Id="rId20" Type="http://schemas.openxmlformats.org/officeDocument/2006/relationships/image" Target="../media/image32.png"/><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24" Type="http://schemas.openxmlformats.org/officeDocument/2006/relationships/image" Target="../media/image35.png"/><Relationship Id="rId5" Type="http://schemas.openxmlformats.org/officeDocument/2006/relationships/tags" Target="../tags/tag109.xml"/><Relationship Id="rId15" Type="http://schemas.openxmlformats.org/officeDocument/2006/relationships/slideLayout" Target="../slideLayouts/slideLayout2.xml"/><Relationship Id="rId23" Type="http://schemas.openxmlformats.org/officeDocument/2006/relationships/image" Target="../media/image34.png"/><Relationship Id="rId10" Type="http://schemas.openxmlformats.org/officeDocument/2006/relationships/tags" Target="../tags/tag114.xml"/><Relationship Id="rId19" Type="http://schemas.openxmlformats.org/officeDocument/2006/relationships/image" Target="../media/image31.png"/><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 Id="rId22" Type="http://schemas.openxmlformats.org/officeDocument/2006/relationships/image" Target="../media/image33.png"/><Relationship Id="rId27"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7.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5.jpeg"/><Relationship Id="rId5" Type="http://schemas.openxmlformats.org/officeDocument/2006/relationships/tags" Target="../tags/tag8.xml"/><Relationship Id="rId15" Type="http://schemas.openxmlformats.org/officeDocument/2006/relationships/image" Target="../media/image9.png"/><Relationship Id="rId10" Type="http://schemas.openxmlformats.org/officeDocument/2006/relationships/notesSlide" Target="../notesSlides/notesSlide1.xml"/><Relationship Id="rId4" Type="http://schemas.openxmlformats.org/officeDocument/2006/relationships/tags" Target="../tags/tag7.xml"/><Relationship Id="rId9" Type="http://schemas.openxmlformats.org/officeDocument/2006/relationships/slideLayout" Target="../slideLayouts/slideLayout2.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slideLayout" Target="../slideLayouts/slideLayout2.xml"/><Relationship Id="rId3" Type="http://schemas.openxmlformats.org/officeDocument/2006/relationships/tags" Target="../tags/tag14.xml"/><Relationship Id="rId21" Type="http://schemas.openxmlformats.org/officeDocument/2006/relationships/tags" Target="../tags/tag32.xml"/><Relationship Id="rId34" Type="http://schemas.openxmlformats.org/officeDocument/2006/relationships/image" Target="../media/image14.png"/><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tags" Target="../tags/tag36.xml"/><Relationship Id="rId33" Type="http://schemas.openxmlformats.org/officeDocument/2006/relationships/image" Target="../media/image13.png"/><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tags" Target="../tags/tag31.xml"/><Relationship Id="rId29" Type="http://schemas.openxmlformats.org/officeDocument/2006/relationships/image" Target="../media/image6.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tags" Target="../tags/tag35.xml"/><Relationship Id="rId32" Type="http://schemas.openxmlformats.org/officeDocument/2006/relationships/image" Target="../media/image12.png"/><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tags" Target="../tags/tag34.xml"/><Relationship Id="rId28" Type="http://schemas.openxmlformats.org/officeDocument/2006/relationships/image" Target="../media/image5.jpeg"/><Relationship Id="rId10" Type="http://schemas.openxmlformats.org/officeDocument/2006/relationships/tags" Target="../tags/tag21.xml"/><Relationship Id="rId19" Type="http://schemas.openxmlformats.org/officeDocument/2006/relationships/tags" Target="../tags/tag30.xml"/><Relationship Id="rId31" Type="http://schemas.openxmlformats.org/officeDocument/2006/relationships/image" Target="../media/image11.PN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tags" Target="../tags/tag33.xml"/><Relationship Id="rId27" Type="http://schemas.openxmlformats.org/officeDocument/2006/relationships/notesSlide" Target="../notesSlides/notesSlide2.xml"/><Relationship Id="rId30" Type="http://schemas.openxmlformats.org/officeDocument/2006/relationships/image" Target="../media/image10.png"/><Relationship Id="rId35" Type="http://schemas.openxmlformats.org/officeDocument/2006/relationships/image" Target="../media/image9.png"/><Relationship Id="rId8" Type="http://schemas.openxmlformats.org/officeDocument/2006/relationships/tags" Target="../tags/tag19.xml"/></Relationships>
</file>

<file path=ppt/slides/_rels/slide5.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15.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6.png"/><Relationship Id="rId2" Type="http://schemas.openxmlformats.org/officeDocument/2006/relationships/tags" Target="../tags/tag38.xml"/><Relationship Id="rId16" Type="http://schemas.openxmlformats.org/officeDocument/2006/relationships/image" Target="../media/image17.pn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5.jpeg"/><Relationship Id="rId5" Type="http://schemas.openxmlformats.org/officeDocument/2006/relationships/tags" Target="../tags/tag41.xml"/><Relationship Id="rId15" Type="http://schemas.openxmlformats.org/officeDocument/2006/relationships/image" Target="../media/image9.png"/><Relationship Id="rId10" Type="http://schemas.openxmlformats.org/officeDocument/2006/relationships/notesSlide" Target="../notesSlides/notesSlide3.xml"/><Relationship Id="rId4" Type="http://schemas.openxmlformats.org/officeDocument/2006/relationships/tags" Target="../tags/tag40.xml"/><Relationship Id="rId9" Type="http://schemas.openxmlformats.org/officeDocument/2006/relationships/slideLayout" Target="../slideLayouts/slideLayout2.xml"/><Relationship Id="rId1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notesSlide" Target="../notesSlides/notesSlide4.xml"/><Relationship Id="rId18" Type="http://schemas.openxmlformats.org/officeDocument/2006/relationships/image" Target="../media/image9.png"/><Relationship Id="rId3" Type="http://schemas.openxmlformats.org/officeDocument/2006/relationships/tags" Target="../tags/tag47.xml"/><Relationship Id="rId21" Type="http://schemas.openxmlformats.org/officeDocument/2006/relationships/image" Target="../media/image21.png"/><Relationship Id="rId7" Type="http://schemas.openxmlformats.org/officeDocument/2006/relationships/tags" Target="../tags/tag51.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46.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image" Target="../media/image6.png"/><Relationship Id="rId10" Type="http://schemas.openxmlformats.org/officeDocument/2006/relationships/tags" Target="../tags/tag54.xml"/><Relationship Id="rId19" Type="http://schemas.openxmlformats.org/officeDocument/2006/relationships/image" Target="../media/image8.png"/><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18" Type="http://schemas.openxmlformats.org/officeDocument/2006/relationships/tags" Target="../tags/tag74.xml"/><Relationship Id="rId3" Type="http://schemas.openxmlformats.org/officeDocument/2006/relationships/tags" Target="../tags/tag59.xml"/><Relationship Id="rId21" Type="http://schemas.openxmlformats.org/officeDocument/2006/relationships/image" Target="../media/image25.png"/><Relationship Id="rId7" Type="http://schemas.openxmlformats.org/officeDocument/2006/relationships/tags" Target="../tags/tag63.xml"/><Relationship Id="rId12" Type="http://schemas.openxmlformats.org/officeDocument/2006/relationships/tags" Target="../tags/tag68.xml"/><Relationship Id="rId17" Type="http://schemas.openxmlformats.org/officeDocument/2006/relationships/tags" Target="../tags/tag73.xml"/><Relationship Id="rId2" Type="http://schemas.openxmlformats.org/officeDocument/2006/relationships/tags" Target="../tags/tag58.xml"/><Relationship Id="rId16" Type="http://schemas.openxmlformats.org/officeDocument/2006/relationships/tags" Target="../tags/tag72.xml"/><Relationship Id="rId20" Type="http://schemas.openxmlformats.org/officeDocument/2006/relationships/image" Target="../media/image5.jpeg"/><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24" Type="http://schemas.openxmlformats.org/officeDocument/2006/relationships/image" Target="../media/image9.png"/><Relationship Id="rId5" Type="http://schemas.openxmlformats.org/officeDocument/2006/relationships/tags" Target="../tags/tag61.xml"/><Relationship Id="rId15" Type="http://schemas.openxmlformats.org/officeDocument/2006/relationships/tags" Target="../tags/tag71.xml"/><Relationship Id="rId23" Type="http://schemas.openxmlformats.org/officeDocument/2006/relationships/image" Target="../media/image27.png"/><Relationship Id="rId10" Type="http://schemas.openxmlformats.org/officeDocument/2006/relationships/tags" Target="../tags/tag66.xml"/><Relationship Id="rId19" Type="http://schemas.openxmlformats.org/officeDocument/2006/relationships/slideLayout" Target="../slideLayouts/slideLayout2.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 Id="rId22" Type="http://schemas.openxmlformats.org/officeDocument/2006/relationships/image" Target="../media/image26.png"/></Relationships>
</file>

<file path=ppt/slides/_rels/slide9.xml.rels><?xml version="1.0" encoding="UTF-8" standalone="yes"?>
<Relationships xmlns="http://schemas.openxmlformats.org/package/2006/relationships"><Relationship Id="rId13" Type="http://schemas.openxmlformats.org/officeDocument/2006/relationships/tags" Target="../tags/tag87.xml"/><Relationship Id="rId18" Type="http://schemas.openxmlformats.org/officeDocument/2006/relationships/tags" Target="../tags/tag92.xml"/><Relationship Id="rId26" Type="http://schemas.openxmlformats.org/officeDocument/2006/relationships/tags" Target="../tags/tag100.xml"/><Relationship Id="rId21" Type="http://schemas.openxmlformats.org/officeDocument/2006/relationships/tags" Target="../tags/tag95.xml"/><Relationship Id="rId34" Type="http://schemas.openxmlformats.org/officeDocument/2006/relationships/image" Target="../media/image28.png"/><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5" Type="http://schemas.openxmlformats.org/officeDocument/2006/relationships/tags" Target="../tags/tag99.xml"/><Relationship Id="rId33" Type="http://schemas.openxmlformats.org/officeDocument/2006/relationships/image" Target="../media/image25.png"/><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tags" Target="../tags/tag94.xml"/><Relationship Id="rId29" Type="http://schemas.openxmlformats.org/officeDocument/2006/relationships/tags" Target="../tags/tag103.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24" Type="http://schemas.openxmlformats.org/officeDocument/2006/relationships/tags" Target="../tags/tag98.xml"/><Relationship Id="rId32" Type="http://schemas.openxmlformats.org/officeDocument/2006/relationships/image" Target="../media/image5.jpeg"/><Relationship Id="rId37" Type="http://schemas.openxmlformats.org/officeDocument/2006/relationships/image" Target="../media/image9.png"/><Relationship Id="rId5" Type="http://schemas.openxmlformats.org/officeDocument/2006/relationships/tags" Target="../tags/tag79.xml"/><Relationship Id="rId15" Type="http://schemas.openxmlformats.org/officeDocument/2006/relationships/tags" Target="../tags/tag89.xml"/><Relationship Id="rId23" Type="http://schemas.openxmlformats.org/officeDocument/2006/relationships/tags" Target="../tags/tag97.xml"/><Relationship Id="rId28" Type="http://schemas.openxmlformats.org/officeDocument/2006/relationships/tags" Target="../tags/tag102.xml"/><Relationship Id="rId36" Type="http://schemas.openxmlformats.org/officeDocument/2006/relationships/image" Target="../media/image30.png"/><Relationship Id="rId10" Type="http://schemas.openxmlformats.org/officeDocument/2006/relationships/tags" Target="../tags/tag84.xml"/><Relationship Id="rId19" Type="http://schemas.openxmlformats.org/officeDocument/2006/relationships/tags" Target="../tags/tag93.xml"/><Relationship Id="rId31" Type="http://schemas.openxmlformats.org/officeDocument/2006/relationships/slideLayout" Target="../slideLayouts/slideLayout2.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tags" Target="../tags/tag96.xml"/><Relationship Id="rId27" Type="http://schemas.openxmlformats.org/officeDocument/2006/relationships/tags" Target="../tags/tag101.xml"/><Relationship Id="rId30" Type="http://schemas.openxmlformats.org/officeDocument/2006/relationships/tags" Target="../tags/tag104.xml"/><Relationship Id="rId35" Type="http://schemas.openxmlformats.org/officeDocument/2006/relationships/image" Target="../media/image29.png"/><Relationship Id="rId8" Type="http://schemas.openxmlformats.org/officeDocument/2006/relationships/tags" Target="../tags/tag82.xml"/><Relationship Id="rId3" Type="http://schemas.openxmlformats.org/officeDocument/2006/relationships/tags" Target="../tags/tag7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271DB76B-B0F6-D928-EE6E-3DEC2ADC0C42}"/>
              </a:ext>
            </a:extLst>
          </p:cNvPr>
          <p:cNvGrpSpPr/>
          <p:nvPr/>
        </p:nvGrpSpPr>
        <p:grpSpPr>
          <a:xfrm>
            <a:off x="343900" y="307825"/>
            <a:ext cx="11470001" cy="6180037"/>
            <a:chOff x="343900" y="307825"/>
            <a:chExt cx="11470001" cy="6180037"/>
          </a:xfrm>
        </p:grpSpPr>
        <p:grpSp>
          <p:nvGrpSpPr>
            <p:cNvPr id="38" name="组合 37"/>
            <p:cNvGrpSpPr/>
            <p:nvPr/>
          </p:nvGrpSpPr>
          <p:grpSpPr>
            <a:xfrm>
              <a:off x="5316132" y="315913"/>
              <a:ext cx="6497769" cy="6171949"/>
              <a:chOff x="5316132" y="315913"/>
              <a:chExt cx="6497769" cy="6171949"/>
            </a:xfrm>
          </p:grpSpPr>
          <p:pic>
            <p:nvPicPr>
              <p:cNvPr id="39" name="图片 38"/>
              <p:cNvPicPr>
                <a:picLocks noChangeAspect="1"/>
              </p:cNvPicPr>
              <p:nvPr/>
            </p:nvPicPr>
            <p:blipFill>
              <a:blip r:embed="rId3">
                <a:extLst>
                  <a:ext uri="{28A0092B-C50C-407E-A947-70E740481C1C}">
                    <a14:useLocalDpi xmlns:a14="http://schemas.microsoft.com/office/drawing/2010/main" val="0"/>
                  </a:ext>
                </a:extLst>
              </a:blip>
              <a:srcRect l="6" r="6"/>
              <a:stretch/>
            </p:blipFill>
            <p:spPr>
              <a:xfrm>
                <a:off x="5446645" y="315913"/>
                <a:ext cx="6297681" cy="6157076"/>
              </a:xfrm>
              <a:custGeom>
                <a:avLst/>
                <a:gdLst>
                  <a:gd name="connsiteX0" fmla="*/ 2475377 w 6297681"/>
                  <a:gd name="connsiteY0" fmla="*/ 0 h 6157076"/>
                  <a:gd name="connsiteX1" fmla="*/ 5147630 w 6297681"/>
                  <a:gd name="connsiteY1" fmla="*/ 0 h 6157076"/>
                  <a:gd name="connsiteX2" fmla="*/ 5939957 w 6297681"/>
                  <a:gd name="connsiteY2" fmla="*/ 0 h 6157076"/>
                  <a:gd name="connsiteX3" fmla="*/ 6297681 w 6297681"/>
                  <a:gd name="connsiteY3" fmla="*/ 389374 h 6157076"/>
                  <a:gd name="connsiteX4" fmla="*/ 6297681 w 6297681"/>
                  <a:gd name="connsiteY4" fmla="*/ 1638200 h 6157076"/>
                  <a:gd name="connsiteX5" fmla="*/ 6207194 w 6297681"/>
                  <a:gd name="connsiteY5" fmla="*/ 1662297 h 6157076"/>
                  <a:gd name="connsiteX6" fmla="*/ 6207194 w 6297681"/>
                  <a:gd name="connsiteY6" fmla="*/ 2712431 h 6157076"/>
                  <a:gd name="connsiteX7" fmla="*/ 6297681 w 6297681"/>
                  <a:gd name="connsiteY7" fmla="*/ 2736528 h 6157076"/>
                  <a:gd name="connsiteX8" fmla="*/ 6297681 w 6297681"/>
                  <a:gd name="connsiteY8" fmla="*/ 3950914 h 6157076"/>
                  <a:gd name="connsiteX9" fmla="*/ 6176242 w 6297681"/>
                  <a:gd name="connsiteY9" fmla="*/ 3983254 h 6157076"/>
                  <a:gd name="connsiteX10" fmla="*/ 6176242 w 6297681"/>
                  <a:gd name="connsiteY10" fmla="*/ 5416405 h 6157076"/>
                  <a:gd name="connsiteX11" fmla="*/ 6297681 w 6297681"/>
                  <a:gd name="connsiteY11" fmla="*/ 5448744 h 6157076"/>
                  <a:gd name="connsiteX12" fmla="*/ 6297681 w 6297681"/>
                  <a:gd name="connsiteY12" fmla="*/ 5986032 h 6157076"/>
                  <a:gd name="connsiteX13" fmla="*/ 6140540 w 6297681"/>
                  <a:gd name="connsiteY13" fmla="*/ 6157076 h 6157076"/>
                  <a:gd name="connsiteX14" fmla="*/ 5696710 w 6297681"/>
                  <a:gd name="connsiteY14" fmla="*/ 6157076 h 6157076"/>
                  <a:gd name="connsiteX15" fmla="*/ 5659504 w 6297681"/>
                  <a:gd name="connsiteY15" fmla="*/ 5998549 h 6157076"/>
                  <a:gd name="connsiteX16" fmla="*/ 0 w 6297681"/>
                  <a:gd name="connsiteY16" fmla="*/ 5998548 h 6157076"/>
                  <a:gd name="connsiteX17" fmla="*/ 0 w 6297681"/>
                  <a:gd name="connsiteY17" fmla="*/ 109918 h 6157076"/>
                  <a:gd name="connsiteX18" fmla="*/ 2449580 w 6297681"/>
                  <a:gd name="connsiteY18" fmla="*/ 109918 h 615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97681" h="6157076">
                    <a:moveTo>
                      <a:pt x="2475377" y="0"/>
                    </a:moveTo>
                    <a:lnTo>
                      <a:pt x="5147630" y="0"/>
                    </a:lnTo>
                    <a:lnTo>
                      <a:pt x="5939957" y="0"/>
                    </a:lnTo>
                    <a:lnTo>
                      <a:pt x="6297681" y="389374"/>
                    </a:lnTo>
                    <a:lnTo>
                      <a:pt x="6297681" y="1638200"/>
                    </a:lnTo>
                    <a:lnTo>
                      <a:pt x="6207194" y="1662297"/>
                    </a:lnTo>
                    <a:lnTo>
                      <a:pt x="6207194" y="2712431"/>
                    </a:lnTo>
                    <a:lnTo>
                      <a:pt x="6297681" y="2736528"/>
                    </a:lnTo>
                    <a:lnTo>
                      <a:pt x="6297681" y="3950914"/>
                    </a:lnTo>
                    <a:lnTo>
                      <a:pt x="6176242" y="3983254"/>
                    </a:lnTo>
                    <a:lnTo>
                      <a:pt x="6176242" y="5416405"/>
                    </a:lnTo>
                    <a:lnTo>
                      <a:pt x="6297681" y="5448744"/>
                    </a:lnTo>
                    <a:lnTo>
                      <a:pt x="6297681" y="5986032"/>
                    </a:lnTo>
                    <a:lnTo>
                      <a:pt x="6140540" y="6157076"/>
                    </a:lnTo>
                    <a:lnTo>
                      <a:pt x="5696710" y="6157076"/>
                    </a:lnTo>
                    <a:lnTo>
                      <a:pt x="5659504" y="5998549"/>
                    </a:lnTo>
                    <a:lnTo>
                      <a:pt x="0" y="5998548"/>
                    </a:lnTo>
                    <a:lnTo>
                      <a:pt x="0" y="109918"/>
                    </a:lnTo>
                    <a:lnTo>
                      <a:pt x="2449580" y="109918"/>
                    </a:lnTo>
                    <a:close/>
                  </a:path>
                </a:pathLst>
              </a:custGeom>
            </p:spPr>
          </p:pic>
          <p:sp>
            <p:nvSpPr>
              <p:cNvPr id="40" name="矩形: 圆角 39"/>
              <p:cNvSpPr/>
              <p:nvPr/>
            </p:nvSpPr>
            <p:spPr>
              <a:xfrm>
                <a:off x="5316132" y="330786"/>
                <a:ext cx="6497769" cy="6157076"/>
              </a:xfrm>
              <a:prstGeom prst="roundRect">
                <a:avLst>
                  <a:gd name="adj" fmla="val 0"/>
                </a:avLst>
              </a:prstGeom>
              <a:gradFill>
                <a:gsLst>
                  <a:gs pos="0">
                    <a:srgbClr val="000000">
                      <a:alpha val="0"/>
                    </a:srgbClr>
                  </a:gs>
                  <a:gs pos="100000">
                    <a:srgbClr val="000000">
                      <a:alpha val="46000"/>
                    </a:srgbClr>
                  </a:gs>
                </a:gsLst>
                <a:lin ang="10800000" scaled="1"/>
              </a:gradFill>
              <a:ln w="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黑体" panose="02010609060101010101" charset="-122"/>
                </a:endParaRPr>
              </a:p>
            </p:txBody>
          </p:sp>
        </p:grpSp>
        <p:sp>
          <p:nvSpPr>
            <p:cNvPr id="2" name="任意多边形: 形状 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2225">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4" name="任意多边形: 形状 3"/>
            <p:cNvSpPr/>
            <p:nvPr/>
          </p:nvSpPr>
          <p:spPr>
            <a:xfrm flipV="1">
              <a:off x="7185334" y="312057"/>
              <a:ext cx="666904" cy="77410"/>
            </a:xfrm>
            <a:custGeom>
              <a:avLst/>
              <a:gdLst>
                <a:gd name="connsiteX0" fmla="*/ 592669 w 666904"/>
                <a:gd name="connsiteY0" fmla="*/ 77410 h 77410"/>
                <a:gd name="connsiteX1" fmla="*/ 648345 w 666904"/>
                <a:gd name="connsiteY1" fmla="*/ 77410 h 77410"/>
                <a:gd name="connsiteX2" fmla="*/ 666904 w 666904"/>
                <a:gd name="connsiteY2" fmla="*/ 0 h 77410"/>
                <a:gd name="connsiteX3" fmla="*/ 611228 w 666904"/>
                <a:gd name="connsiteY3" fmla="*/ 0 h 77410"/>
                <a:gd name="connsiteX4" fmla="*/ 508002 w 666904"/>
                <a:gd name="connsiteY4" fmla="*/ 77410 h 77410"/>
                <a:gd name="connsiteX5" fmla="*/ 563678 w 666904"/>
                <a:gd name="connsiteY5" fmla="*/ 77410 h 77410"/>
                <a:gd name="connsiteX6" fmla="*/ 582237 w 666904"/>
                <a:gd name="connsiteY6" fmla="*/ 0 h 77410"/>
                <a:gd name="connsiteX7" fmla="*/ 526561 w 666904"/>
                <a:gd name="connsiteY7" fmla="*/ 0 h 77410"/>
                <a:gd name="connsiteX8" fmla="*/ 423335 w 666904"/>
                <a:gd name="connsiteY8" fmla="*/ 77410 h 77410"/>
                <a:gd name="connsiteX9" fmla="*/ 479011 w 666904"/>
                <a:gd name="connsiteY9" fmla="*/ 77410 h 77410"/>
                <a:gd name="connsiteX10" fmla="*/ 497570 w 666904"/>
                <a:gd name="connsiteY10" fmla="*/ 0 h 77410"/>
                <a:gd name="connsiteX11" fmla="*/ 441894 w 666904"/>
                <a:gd name="connsiteY11" fmla="*/ 0 h 77410"/>
                <a:gd name="connsiteX12" fmla="*/ 338668 w 666904"/>
                <a:gd name="connsiteY12" fmla="*/ 77410 h 77410"/>
                <a:gd name="connsiteX13" fmla="*/ 394344 w 666904"/>
                <a:gd name="connsiteY13" fmla="*/ 77410 h 77410"/>
                <a:gd name="connsiteX14" fmla="*/ 412903 w 666904"/>
                <a:gd name="connsiteY14" fmla="*/ 0 h 77410"/>
                <a:gd name="connsiteX15" fmla="*/ 357227 w 666904"/>
                <a:gd name="connsiteY15" fmla="*/ 0 h 77410"/>
                <a:gd name="connsiteX16" fmla="*/ 254001 w 666904"/>
                <a:gd name="connsiteY16" fmla="*/ 77410 h 77410"/>
                <a:gd name="connsiteX17" fmla="*/ 309677 w 666904"/>
                <a:gd name="connsiteY17" fmla="*/ 77410 h 77410"/>
                <a:gd name="connsiteX18" fmla="*/ 328236 w 666904"/>
                <a:gd name="connsiteY18" fmla="*/ 0 h 77410"/>
                <a:gd name="connsiteX19" fmla="*/ 272560 w 666904"/>
                <a:gd name="connsiteY19" fmla="*/ 0 h 77410"/>
                <a:gd name="connsiteX20" fmla="*/ 169334 w 666904"/>
                <a:gd name="connsiteY20" fmla="*/ 77410 h 77410"/>
                <a:gd name="connsiteX21" fmla="*/ 225010 w 666904"/>
                <a:gd name="connsiteY21" fmla="*/ 77410 h 77410"/>
                <a:gd name="connsiteX22" fmla="*/ 243569 w 666904"/>
                <a:gd name="connsiteY22" fmla="*/ 0 h 77410"/>
                <a:gd name="connsiteX23" fmla="*/ 187893 w 666904"/>
                <a:gd name="connsiteY23" fmla="*/ 0 h 77410"/>
                <a:gd name="connsiteX24" fmla="*/ 84667 w 666904"/>
                <a:gd name="connsiteY24" fmla="*/ 77410 h 77410"/>
                <a:gd name="connsiteX25" fmla="*/ 140343 w 666904"/>
                <a:gd name="connsiteY25" fmla="*/ 77410 h 77410"/>
                <a:gd name="connsiteX26" fmla="*/ 158902 w 666904"/>
                <a:gd name="connsiteY26" fmla="*/ 0 h 77410"/>
                <a:gd name="connsiteX27" fmla="*/ 103226 w 666904"/>
                <a:gd name="connsiteY27" fmla="*/ 0 h 77410"/>
                <a:gd name="connsiteX28" fmla="*/ 0 w 666904"/>
                <a:gd name="connsiteY28" fmla="*/ 77410 h 77410"/>
                <a:gd name="connsiteX29" fmla="*/ 55676 w 666904"/>
                <a:gd name="connsiteY29" fmla="*/ 77410 h 77410"/>
                <a:gd name="connsiteX30" fmla="*/ 74235 w 666904"/>
                <a:gd name="connsiteY30" fmla="*/ 0 h 77410"/>
                <a:gd name="connsiteX31" fmla="*/ 18559 w 666904"/>
                <a:gd name="connsiteY3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6904" h="77410">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8" name="任意多边形: 形状 7"/>
            <p:cNvSpPr/>
            <p:nvPr/>
          </p:nvSpPr>
          <p:spPr>
            <a:xfrm flipH="1" flipV="1">
              <a:off x="1090663" y="6331856"/>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9" name="梯形 8"/>
            <p:cNvSpPr/>
            <p:nvPr/>
          </p:nvSpPr>
          <p:spPr>
            <a:xfrm rot="5400000" flipH="1" flipV="1">
              <a:off x="-438102" y="1089827"/>
              <a:ext cx="1609724" cy="4571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p:nvPr/>
          </p:nvSpPr>
          <p:spPr>
            <a:xfrm rot="5400000">
              <a:off x="-354806" y="3788571"/>
              <a:ext cx="1609724" cy="9048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46" name="文本框 45"/>
            <p:cNvSpPr txBox="1"/>
            <p:nvPr/>
          </p:nvSpPr>
          <p:spPr>
            <a:xfrm>
              <a:off x="9105116" y="662112"/>
              <a:ext cx="229506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30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黑体" panose="02010609060101010101" charset="-122"/>
                </a:rPr>
                <a:t>全球数智竞技产业「引领者」</a:t>
              </a:r>
            </a:p>
          </p:txBody>
        </p:sp>
        <p:pic>
          <p:nvPicPr>
            <p:cNvPr id="33" name="图片 32">
              <a:extLst>
                <a:ext uri="{FF2B5EF4-FFF2-40B4-BE49-F238E27FC236}">
                  <a16:creationId xmlns:a16="http://schemas.microsoft.com/office/drawing/2014/main" id="{3DDFA18F-1CF2-C14E-F226-D4742F395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939" y="681478"/>
              <a:ext cx="3222681" cy="207488"/>
            </a:xfrm>
            <a:prstGeom prst="rect">
              <a:avLst/>
            </a:prstGeom>
          </p:spPr>
        </p:pic>
      </p:grpSp>
      <p:grpSp>
        <p:nvGrpSpPr>
          <p:cNvPr id="11" name="组合 10">
            <a:extLst>
              <a:ext uri="{FF2B5EF4-FFF2-40B4-BE49-F238E27FC236}">
                <a16:creationId xmlns:a16="http://schemas.microsoft.com/office/drawing/2014/main" id="{B77B8893-76A4-0F57-F12D-C97C5D65CEF0}"/>
              </a:ext>
            </a:extLst>
          </p:cNvPr>
          <p:cNvGrpSpPr/>
          <p:nvPr/>
        </p:nvGrpSpPr>
        <p:grpSpPr>
          <a:xfrm>
            <a:off x="412432" y="1769673"/>
            <a:ext cx="6388228" cy="2658668"/>
            <a:chOff x="412432" y="1769673"/>
            <a:chExt cx="6388228" cy="2658668"/>
          </a:xfrm>
        </p:grpSpPr>
        <p:sp>
          <p:nvSpPr>
            <p:cNvPr id="17" name="文本框 16"/>
            <p:cNvSpPr txBox="1"/>
            <p:nvPr/>
          </p:nvSpPr>
          <p:spPr>
            <a:xfrm>
              <a:off x="865981" y="1897434"/>
              <a:ext cx="593467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600" cap="none" spc="600" normalizeH="0" baseline="0" noProof="0" dirty="0">
                  <a:ln>
                    <a:noFill/>
                  </a:ln>
                  <a:solidFill>
                    <a:srgbClr val="FEC806"/>
                  </a:solidFill>
                  <a:effectLst/>
                  <a:uLnTx/>
                  <a:uFillTx/>
                  <a:latin typeface="胡晓波机甲体" panose="02010600030101010101" pitchFamily="2" charset="-122"/>
                  <a:ea typeface="胡晓波机甲体" panose="02010600030101010101" pitchFamily="2" charset="-122"/>
                  <a:cs typeface="黑体" panose="02010609060101010101" charset="-122"/>
                </a:rPr>
                <a:t>竞技机器人</a:t>
              </a:r>
              <a:endParaRPr kumimoji="0" lang="en-US" altLang="zh-CN" sz="7200" b="0" i="0" u="none" strike="noStrike" kern="1600" cap="none" spc="600" normalizeH="0" baseline="0" noProof="0" dirty="0">
                <a:ln>
                  <a:noFill/>
                </a:ln>
                <a:solidFill>
                  <a:srgbClr val="FEC806"/>
                </a:solidFill>
                <a:effectLst/>
                <a:uLnTx/>
                <a:uFillTx/>
                <a:latin typeface="胡晓波机甲体" panose="02010600030101010101" pitchFamily="2" charset="-122"/>
                <a:ea typeface="胡晓波机甲体" panose="02010600030101010101" pitchFamily="2" charset="-122"/>
                <a:cs typeface="黑体"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600" cap="none" spc="600" normalizeH="0" baseline="0" noProof="0" dirty="0">
                  <a:ln>
                    <a:noFill/>
                  </a:ln>
                  <a:solidFill>
                    <a:srgbClr val="FEC806"/>
                  </a:solidFill>
                  <a:effectLst/>
                  <a:uLnTx/>
                  <a:uFillTx/>
                  <a:latin typeface="胡晓波机甲体" panose="02010600030101010101" pitchFamily="2" charset="-122"/>
                  <a:ea typeface="胡晓波机甲体" panose="02010600030101010101" pitchFamily="2" charset="-122"/>
                  <a:cs typeface="黑体" panose="02010609060101010101" charset="-122"/>
                </a:rPr>
                <a:t> </a:t>
              </a:r>
              <a:r>
                <a:rPr kumimoji="0" lang="zh-CN" altLang="en-US" sz="7200" b="0" i="0" u="none" strike="noStrike" kern="1600" cap="none" spc="600" normalizeH="0" baseline="0" noProof="0" dirty="0">
                  <a:ln>
                    <a:noFill/>
                  </a:ln>
                  <a:solidFill>
                    <a:srgbClr val="FEC806"/>
                  </a:solidFill>
                  <a:effectLst/>
                  <a:uLnTx/>
                  <a:uFillTx/>
                  <a:latin typeface="胡晓波机甲体" panose="02010600030101010101" pitchFamily="2" charset="-122"/>
                  <a:ea typeface="胡晓波机甲体" panose="02010600030101010101" pitchFamily="2" charset="-122"/>
                  <a:cs typeface="黑体" panose="02010609060101010101" charset="-122"/>
                </a:rPr>
                <a:t>起源与发展</a:t>
              </a:r>
            </a:p>
          </p:txBody>
        </p:sp>
        <p:grpSp>
          <p:nvGrpSpPr>
            <p:cNvPr id="18" name="组合 17"/>
            <p:cNvGrpSpPr/>
            <p:nvPr/>
          </p:nvGrpSpPr>
          <p:grpSpPr>
            <a:xfrm>
              <a:off x="412432" y="4235011"/>
              <a:ext cx="6221647" cy="193330"/>
              <a:chOff x="135495" y="3105203"/>
              <a:chExt cx="6249430" cy="239660"/>
            </a:xfrm>
          </p:grpSpPr>
          <p:sp>
            <p:nvSpPr>
              <p:cNvPr id="19" name="任意多边形: 形状 18"/>
              <p:cNvSpPr/>
              <p:nvPr/>
            </p:nvSpPr>
            <p:spPr>
              <a:xfrm>
                <a:off x="135495" y="3105203"/>
                <a:ext cx="5632620" cy="239660"/>
              </a:xfrm>
              <a:custGeom>
                <a:avLst/>
                <a:gdLst>
                  <a:gd name="connsiteX0" fmla="*/ 0 w 5372099"/>
                  <a:gd name="connsiteY0" fmla="*/ 0 h 468313"/>
                  <a:gd name="connsiteX1" fmla="*/ 5372099 w 5372099"/>
                  <a:gd name="connsiteY1" fmla="*/ 0 h 468313"/>
                  <a:gd name="connsiteX2" fmla="*/ 5255021 w 5372099"/>
                  <a:gd name="connsiteY2" fmla="*/ 468313 h 468313"/>
                  <a:gd name="connsiteX3" fmla="*/ 0 w 5372099"/>
                  <a:gd name="connsiteY3" fmla="*/ 468313 h 468313"/>
                </a:gdLst>
                <a:ahLst/>
                <a:cxnLst>
                  <a:cxn ang="0">
                    <a:pos x="connsiteX0" y="connsiteY0"/>
                  </a:cxn>
                  <a:cxn ang="0">
                    <a:pos x="connsiteX1" y="connsiteY1"/>
                  </a:cxn>
                  <a:cxn ang="0">
                    <a:pos x="connsiteX2" y="connsiteY2"/>
                  </a:cxn>
                  <a:cxn ang="0">
                    <a:pos x="connsiteX3" y="connsiteY3"/>
                  </a:cxn>
                </a:cxnLst>
                <a:rect l="l" t="t" r="r" b="b"/>
                <a:pathLst>
                  <a:path w="5372099" h="468313">
                    <a:moveTo>
                      <a:pt x="0" y="0"/>
                    </a:moveTo>
                    <a:lnTo>
                      <a:pt x="5372099" y="0"/>
                    </a:lnTo>
                    <a:lnTo>
                      <a:pt x="5255021" y="468313"/>
                    </a:lnTo>
                    <a:lnTo>
                      <a:pt x="0" y="468313"/>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0" name="平行四边形 19"/>
              <p:cNvSpPr/>
              <p:nvPr/>
            </p:nvSpPr>
            <p:spPr>
              <a:xfrm>
                <a:off x="5734050" y="3105203"/>
                <a:ext cx="238125" cy="239660"/>
              </a:xfrm>
              <a:prstGeom prst="parallelogram">
                <a:avLst>
                  <a:gd name="adj" fmla="val 49000"/>
                </a:avLst>
              </a:prstGeom>
              <a:solidFill>
                <a:schemeClr val="tx2">
                  <a:lumMod val="20000"/>
                  <a:lumOff val="80000"/>
                </a:schemeClr>
              </a:solidFill>
              <a:ln>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1" name="平行四边形 20"/>
              <p:cNvSpPr/>
              <p:nvPr/>
            </p:nvSpPr>
            <p:spPr>
              <a:xfrm>
                <a:off x="5940425" y="3105203"/>
                <a:ext cx="238125" cy="239660"/>
              </a:xfrm>
              <a:prstGeom prst="parallelogram">
                <a:avLst>
                  <a:gd name="adj" fmla="val 49000"/>
                </a:avLst>
              </a:prstGeom>
              <a:solidFill>
                <a:schemeClr val="tx2">
                  <a:lumMod val="20000"/>
                  <a:lumOff val="80000"/>
                </a:schemeClr>
              </a:solidFill>
              <a:ln>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2" name="平行四边形 21"/>
              <p:cNvSpPr/>
              <p:nvPr/>
            </p:nvSpPr>
            <p:spPr>
              <a:xfrm>
                <a:off x="6146800" y="3105203"/>
                <a:ext cx="238125" cy="239660"/>
              </a:xfrm>
              <a:prstGeom prst="parallelogram">
                <a:avLst>
                  <a:gd name="adj" fmla="val 49000"/>
                </a:avLst>
              </a:prstGeom>
              <a:solidFill>
                <a:srgbClr val="FEC806"/>
              </a:solidFill>
              <a:ln>
                <a:solidFill>
                  <a:srgbClr val="F1B317"/>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nvGrpSpPr>
            <p:cNvPr id="23" name="组合 22"/>
            <p:cNvGrpSpPr/>
            <p:nvPr/>
          </p:nvGrpSpPr>
          <p:grpSpPr>
            <a:xfrm>
              <a:off x="961817" y="1769673"/>
              <a:ext cx="5494399" cy="123825"/>
              <a:chOff x="876300" y="1638108"/>
              <a:chExt cx="5494399" cy="123825"/>
            </a:xfrm>
          </p:grpSpPr>
          <p:sp>
            <p:nvSpPr>
              <p:cNvPr id="24" name="任意多边形: 形状 23"/>
              <p:cNvSpPr/>
              <p:nvPr/>
            </p:nvSpPr>
            <p:spPr>
              <a:xfrm>
                <a:off x="876300" y="1638108"/>
                <a:ext cx="1977737" cy="123825"/>
              </a:xfrm>
              <a:custGeom>
                <a:avLst/>
                <a:gdLst>
                  <a:gd name="connsiteX0" fmla="*/ 1908529 w 1977737"/>
                  <a:gd name="connsiteY0" fmla="*/ 3897 h 123825"/>
                  <a:gd name="connsiteX1" fmla="*/ 1977737 w 1977737"/>
                  <a:gd name="connsiteY1" fmla="*/ 3897 h 123825"/>
                  <a:gd name="connsiteX2" fmla="*/ 1945925 w 1977737"/>
                  <a:gd name="connsiteY2" fmla="*/ 119928 h 123825"/>
                  <a:gd name="connsiteX3" fmla="*/ 1876717 w 1977737"/>
                  <a:gd name="connsiteY3" fmla="*/ 119928 h 123825"/>
                  <a:gd name="connsiteX4" fmla="*/ 1697892 w 1977737"/>
                  <a:gd name="connsiteY4" fmla="*/ 2189 h 123825"/>
                  <a:gd name="connsiteX5" fmla="*/ 1877580 w 1977737"/>
                  <a:gd name="connsiteY5" fmla="*/ 2189 h 123825"/>
                  <a:gd name="connsiteX6" fmla="*/ 1847718 w 1977737"/>
                  <a:gd name="connsiteY6" fmla="*/ 121636 h 123825"/>
                  <a:gd name="connsiteX7" fmla="*/ 1668030 w 1977737"/>
                  <a:gd name="connsiteY7" fmla="*/ 121636 h 123825"/>
                  <a:gd name="connsiteX8" fmla="*/ 30956 w 1977737"/>
                  <a:gd name="connsiteY8" fmla="*/ 0 h 123825"/>
                  <a:gd name="connsiteX9" fmla="*/ 1666875 w 1977737"/>
                  <a:gd name="connsiteY9" fmla="*/ 0 h 123825"/>
                  <a:gd name="connsiteX10" fmla="*/ 1635919 w 1977737"/>
                  <a:gd name="connsiteY10" fmla="*/ 123825 h 123825"/>
                  <a:gd name="connsiteX11" fmla="*/ 0 w 1977737"/>
                  <a:gd name="connsiteY11"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7737" h="123825">
                    <a:moveTo>
                      <a:pt x="1908529" y="3897"/>
                    </a:moveTo>
                    <a:lnTo>
                      <a:pt x="1977737" y="3897"/>
                    </a:lnTo>
                    <a:lnTo>
                      <a:pt x="1945925" y="119928"/>
                    </a:lnTo>
                    <a:lnTo>
                      <a:pt x="1876717" y="119928"/>
                    </a:lnTo>
                    <a:close/>
                    <a:moveTo>
                      <a:pt x="1697892" y="2189"/>
                    </a:moveTo>
                    <a:lnTo>
                      <a:pt x="1877580" y="2189"/>
                    </a:lnTo>
                    <a:lnTo>
                      <a:pt x="1847718" y="121636"/>
                    </a:lnTo>
                    <a:lnTo>
                      <a:pt x="1668030" y="121636"/>
                    </a:lnTo>
                    <a:close/>
                    <a:moveTo>
                      <a:pt x="30956" y="0"/>
                    </a:moveTo>
                    <a:lnTo>
                      <a:pt x="1666875" y="0"/>
                    </a:lnTo>
                    <a:lnTo>
                      <a:pt x="1635919" y="123825"/>
                    </a:lnTo>
                    <a:lnTo>
                      <a:pt x="0" y="123825"/>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5" name="任意多边形: 形状 24"/>
              <p:cNvSpPr/>
              <p:nvPr/>
            </p:nvSpPr>
            <p:spPr>
              <a:xfrm flipH="1" flipV="1">
                <a:off x="4349123" y="1646143"/>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7" name="平行四边形 112"/>
              <p:cNvSpPr/>
              <p:nvPr/>
            </p:nvSpPr>
            <p:spPr>
              <a:xfrm>
                <a:off x="2855493" y="1640305"/>
                <a:ext cx="3481138" cy="112294"/>
              </a:xfrm>
              <a:custGeom>
                <a:avLst/>
                <a:gdLst>
                  <a:gd name="connsiteX0" fmla="*/ 0 w 3509211"/>
                  <a:gd name="connsiteY0" fmla="*/ 112294 h 112294"/>
                  <a:gd name="connsiteX1" fmla="*/ 28074 w 3509211"/>
                  <a:gd name="connsiteY1" fmla="*/ 0 h 112294"/>
                  <a:gd name="connsiteX2" fmla="*/ 3509211 w 3509211"/>
                  <a:gd name="connsiteY2" fmla="*/ 0 h 112294"/>
                  <a:gd name="connsiteX3" fmla="*/ 3481138 w 3509211"/>
                  <a:gd name="connsiteY3" fmla="*/ 112294 h 112294"/>
                  <a:gd name="connsiteX4" fmla="*/ 0 w 3509211"/>
                  <a:gd name="connsiteY4" fmla="*/ 112294 h 112294"/>
                  <a:gd name="connsiteX0-1" fmla="*/ 3509211 w 3600651"/>
                  <a:gd name="connsiteY0-2" fmla="*/ 0 h 112294"/>
                  <a:gd name="connsiteX1-3" fmla="*/ 3481138 w 3600651"/>
                  <a:gd name="connsiteY1-4" fmla="*/ 112294 h 112294"/>
                  <a:gd name="connsiteX2-5" fmla="*/ 0 w 3600651"/>
                  <a:gd name="connsiteY2-6" fmla="*/ 112294 h 112294"/>
                  <a:gd name="connsiteX3-7" fmla="*/ 28074 w 3600651"/>
                  <a:gd name="connsiteY3-8" fmla="*/ 0 h 112294"/>
                  <a:gd name="connsiteX4-9" fmla="*/ 3600651 w 3600651"/>
                  <a:gd name="connsiteY4-10" fmla="*/ 91440 h 112294"/>
                  <a:gd name="connsiteX0-11" fmla="*/ 3509211 w 3509211"/>
                  <a:gd name="connsiteY0-12" fmla="*/ 0 h 112294"/>
                  <a:gd name="connsiteX1-13" fmla="*/ 3481138 w 3509211"/>
                  <a:gd name="connsiteY1-14" fmla="*/ 112294 h 112294"/>
                  <a:gd name="connsiteX2-15" fmla="*/ 0 w 3509211"/>
                  <a:gd name="connsiteY2-16" fmla="*/ 112294 h 112294"/>
                  <a:gd name="connsiteX3-17" fmla="*/ 28074 w 3509211"/>
                  <a:gd name="connsiteY3-18" fmla="*/ 0 h 112294"/>
                  <a:gd name="connsiteX0-19" fmla="*/ 3481138 w 3481138"/>
                  <a:gd name="connsiteY0-20" fmla="*/ 112294 h 112294"/>
                  <a:gd name="connsiteX1-21" fmla="*/ 0 w 3481138"/>
                  <a:gd name="connsiteY1-22" fmla="*/ 112294 h 112294"/>
                  <a:gd name="connsiteX2-23" fmla="*/ 28074 w 3481138"/>
                  <a:gd name="connsiteY2-24" fmla="*/ 0 h 112294"/>
                </a:gdLst>
                <a:ahLst/>
                <a:cxnLst>
                  <a:cxn ang="0">
                    <a:pos x="connsiteX0-1" y="connsiteY0-2"/>
                  </a:cxn>
                  <a:cxn ang="0">
                    <a:pos x="connsiteX1-3" y="connsiteY1-4"/>
                  </a:cxn>
                  <a:cxn ang="0">
                    <a:pos x="connsiteX2-5" y="connsiteY2-6"/>
                  </a:cxn>
                </a:cxnLst>
                <a:rect l="l" t="t" r="r" b="b"/>
                <a:pathLst>
                  <a:path w="3481138" h="112294">
                    <a:moveTo>
                      <a:pt x="3481138" y="112294"/>
                    </a:moveTo>
                    <a:lnTo>
                      <a:pt x="0" y="112294"/>
                    </a:lnTo>
                    <a:lnTo>
                      <a:pt x="28074" y="0"/>
                    </a:lnTo>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grpSp>
        <p:nvGrpSpPr>
          <p:cNvPr id="26" name="组合 25">
            <a:extLst>
              <a:ext uri="{FF2B5EF4-FFF2-40B4-BE49-F238E27FC236}">
                <a16:creationId xmlns:a16="http://schemas.microsoft.com/office/drawing/2014/main" id="{CB3BBEE1-66AB-8D1D-614B-55A239C81AAE}"/>
              </a:ext>
            </a:extLst>
          </p:cNvPr>
          <p:cNvGrpSpPr/>
          <p:nvPr/>
        </p:nvGrpSpPr>
        <p:grpSpPr>
          <a:xfrm>
            <a:off x="609182" y="5137485"/>
            <a:ext cx="10900611" cy="890337"/>
            <a:chOff x="609182" y="5137485"/>
            <a:chExt cx="10900611" cy="890337"/>
          </a:xfrm>
        </p:grpSpPr>
        <p:sp>
          <p:nvSpPr>
            <p:cNvPr id="6" name="矩形 5"/>
            <p:cNvSpPr/>
            <p:nvPr/>
          </p:nvSpPr>
          <p:spPr>
            <a:xfrm>
              <a:off x="609182" y="5137485"/>
              <a:ext cx="10900611" cy="890337"/>
            </a:xfrm>
            <a:prstGeom prst="rect">
              <a:avLst/>
            </a:prstGeom>
            <a:solidFill>
              <a:schemeClr val="accent5">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0" name="矩形 9"/>
            <p:cNvSpPr/>
            <p:nvPr/>
          </p:nvSpPr>
          <p:spPr>
            <a:xfrm>
              <a:off x="725555" y="5208104"/>
              <a:ext cx="1076937" cy="695740"/>
            </a:xfrm>
            <a:prstGeom prst="rect">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2" name="矩形 11"/>
            <p:cNvSpPr/>
            <p:nvPr/>
          </p:nvSpPr>
          <p:spPr>
            <a:xfrm>
              <a:off x="735496" y="5218044"/>
              <a:ext cx="1053547" cy="6858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3" name="任意多边形: 形状 12"/>
            <p:cNvSpPr/>
            <p:nvPr/>
          </p:nvSpPr>
          <p:spPr>
            <a:xfrm flipH="1">
              <a:off x="775253" y="5665304"/>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solidFill>
              <a:srgbClr val="0C1C2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4" name="任意多边形: 形状 13"/>
            <p:cNvSpPr/>
            <p:nvPr/>
          </p:nvSpPr>
          <p:spPr>
            <a:xfrm flipH="1" flipV="1">
              <a:off x="778567" y="5271052"/>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solidFill>
              <a:srgbClr val="0C1C2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5" name="矩形: 剪去对角 14"/>
            <p:cNvSpPr/>
            <p:nvPr/>
          </p:nvSpPr>
          <p:spPr>
            <a:xfrm>
              <a:off x="1848679" y="5208104"/>
              <a:ext cx="8209721" cy="725557"/>
            </a:xfrm>
            <a:prstGeom prst="snip2Diag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9" name="文本框 6"/>
            <p:cNvSpPr txBox="1"/>
            <p:nvPr>
              <p:custDataLst>
                <p:tags r:id="rId1"/>
              </p:custDataLst>
            </p:nvPr>
          </p:nvSpPr>
          <p:spPr>
            <a:xfrm>
              <a:off x="2103194" y="5372376"/>
              <a:ext cx="6826052" cy="369332"/>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AMBITION NEVER DIES FIGHT FOR THE FUTURE</a:t>
              </a:r>
              <a:endParaRPr kumimoji="0" lang="zh-CN" altLang="en-US" sz="1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sp>
          <p:nvSpPr>
            <p:cNvPr id="31" name="文本框 30"/>
            <p:cNvSpPr txBox="1"/>
            <p:nvPr/>
          </p:nvSpPr>
          <p:spPr>
            <a:xfrm>
              <a:off x="820807" y="5364682"/>
              <a:ext cx="958297"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X-MIND </a:t>
              </a:r>
              <a:r>
                <a:rPr kumimoji="0" lang="en-US" altLang="zh-CN"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TECGNOLOGY</a:t>
              </a:r>
              <a:endParaRPr kumimoji="0" lang="zh-CN" altLang="en-US" sz="11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cxnSp>
          <p:nvCxnSpPr>
            <p:cNvPr id="45" name="直接连接符 44"/>
            <p:cNvCxnSpPr/>
            <p:nvPr/>
          </p:nvCxnSpPr>
          <p:spPr>
            <a:xfrm>
              <a:off x="10147852" y="5516217"/>
              <a:ext cx="1252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10254831" y="5212092"/>
              <a:ext cx="1094950" cy="548355"/>
            </a:xfrm>
            <a:prstGeom prst="rect">
              <a:avLst/>
            </a:prstGeom>
            <a:noFill/>
          </p:spPr>
          <p:txBody>
            <a:bodyPr wrap="square">
              <a:spAutoFit/>
            </a:bodyPr>
            <a:lstStyle/>
            <a:p>
              <a:pPr marL="0" marR="0" lvl="0" indent="0" algn="r" defTabSz="914400" rtl="0" eaLnBrk="1" fontAlgn="auto" latinLnBrk="0" hangingPunct="1">
                <a:lnSpc>
                  <a:spcPct val="2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X-MIND TECGNOLOGY</a:t>
              </a:r>
              <a:endParaRPr kumimoji="0" lang="zh-CN" altLang="en-US"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pic>
        <p:nvPicPr>
          <p:cNvPr id="10" name="图片 9" descr="形状&#10;&#10;描述已自动生成"/>
          <p:cNvPicPr>
            <a:picLocks noGrp="1" noRot="1" noChangeAspect="1" noMove="1" noResize="1" noEditPoints="1" noAdjustHandles="1" noChangeArrowheads="1" noChangeShapeType="1" noCrop="1"/>
          </p:cNvPicPr>
          <p:nvPr/>
        </p:nvPicPr>
        <p:blipFill>
          <a:blip r:embed="rId1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p:cNvGrpSpPr>
            <a:grpSpLocks noGrp="1" noUngrp="1" noRot="1" noMove="1" noResize="1"/>
          </p:cNvGrpSpPr>
          <p:nvPr/>
        </p:nvGrpSpPr>
        <p:grpSpPr>
          <a:xfrm>
            <a:off x="376546" y="342262"/>
            <a:ext cx="11472554" cy="6210937"/>
            <a:chOff x="400051" y="312057"/>
            <a:chExt cx="11367664" cy="6160932"/>
          </a:xfrm>
        </p:grpSpPr>
        <p:sp>
          <p:nvSpPr>
            <p:cNvPr id="2" name="任意多边形: 形状 1"/>
            <p:cNvSpPr>
              <a:spLocks noGrp="1" noRot="1" noMove="1" noResize="1" noEditPoints="1" noAdjustHandles="1" noChangeArrowheads="1" noChangeShapeType="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8575">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a:spLocks noGrp="1" noRot="1" noMove="1" noResize="1" noEditPoints="1" noAdjustHandles="1" noChangeArrowheads="1" noChangeShapeType="1"/>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a:spLocks noGrp="1" noRot="1" noMove="1" noResize="1" noEditPoints="1" noAdjustHandles="1" noChangeArrowheads="1" noChangeShapeType="1"/>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a:spLocks noGrp="1" noRot="1" noMove="1" noResize="1" noEditPoints="1" noAdjustHandles="1" noChangeArrowheads="1" noChangeShapeType="1"/>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a:spLocks noGrp="1" noRot="1" noMove="1" noResize="1" noEditPoints="1" noAdjustHandles="1" noChangeArrowheads="1" noChangeShapeType="1"/>
            </p:cNvSpPr>
            <p:nvPr/>
          </p:nvSpPr>
          <p:spPr>
            <a:xfrm rot="5400000">
              <a:off x="-354806" y="4484312"/>
              <a:ext cx="1609724" cy="9048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sp>
        <p:nvSpPr>
          <p:cNvPr id="11" name="梯形 10"/>
          <p:cNvSpPr/>
          <p:nvPr/>
        </p:nvSpPr>
        <p:spPr>
          <a:xfrm rot="5400000" flipH="1" flipV="1">
            <a:off x="-456439" y="1117915"/>
            <a:ext cx="1609724" cy="4571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nvGrpSpPr>
          <p:cNvPr id="35" name="组合 34">
            <a:extLst>
              <a:ext uri="{FF2B5EF4-FFF2-40B4-BE49-F238E27FC236}">
                <a16:creationId xmlns:a16="http://schemas.microsoft.com/office/drawing/2014/main" id="{E25BFDAC-E940-7E25-7E96-CFB9C1730A12}"/>
              </a:ext>
            </a:extLst>
          </p:cNvPr>
          <p:cNvGrpSpPr/>
          <p:nvPr/>
        </p:nvGrpSpPr>
        <p:grpSpPr>
          <a:xfrm>
            <a:off x="5525232" y="1792260"/>
            <a:ext cx="3840759" cy="3974643"/>
            <a:chOff x="5671633" y="2137966"/>
            <a:chExt cx="3840759" cy="3974643"/>
          </a:xfrm>
        </p:grpSpPr>
        <p:sp>
          <p:nvSpPr>
            <p:cNvPr id="19" name="文本框 18">
              <a:extLst>
                <a:ext uri="{FF2B5EF4-FFF2-40B4-BE49-F238E27FC236}">
                  <a16:creationId xmlns:a16="http://schemas.microsoft.com/office/drawing/2014/main" id="{2908A59C-3453-F1D8-496A-A37F1A1EA09F}"/>
                </a:ext>
              </a:extLst>
            </p:cNvPr>
            <p:cNvSpPr txBox="1"/>
            <p:nvPr>
              <p:custDataLst>
                <p:tags r:id="rId8"/>
              </p:custDataLst>
            </p:nvPr>
          </p:nvSpPr>
          <p:spPr>
            <a:xfrm>
              <a:off x="7213909" y="2586007"/>
              <a:ext cx="2204836" cy="385618"/>
            </a:xfrm>
            <a:prstGeom prst="rect">
              <a:avLst/>
            </a:prstGeom>
            <a:noFill/>
          </p:spPr>
          <p:txBody>
            <a:bodyPr wrap="square" rtlCol="0">
              <a:spAutoFit/>
            </a:bodyPr>
            <a:lstStyle/>
            <a:p>
              <a:pPr>
                <a:lnSpc>
                  <a:spcPct val="130000"/>
                </a:lnSpc>
              </a:pPr>
              <a:r>
                <a:rPr lang="zh-CN" altLang="en-US" sz="1600" dirty="0">
                  <a:latin typeface="思源黑体 CN Bold" panose="020B0800000000000000" pitchFamily="34" charset="-122"/>
                  <a:ea typeface="思源黑体 CN Bold" panose="020B0800000000000000" pitchFamily="34" charset="-122"/>
                  <a:cs typeface="黑体" panose="02010609060101010101" charset="-122"/>
                </a:rPr>
                <a:t>修改遥控模式 </a:t>
              </a:r>
            </a:p>
          </p:txBody>
        </p:sp>
        <p:grpSp>
          <p:nvGrpSpPr>
            <p:cNvPr id="20" name="组合 19">
              <a:extLst>
                <a:ext uri="{FF2B5EF4-FFF2-40B4-BE49-F238E27FC236}">
                  <a16:creationId xmlns:a16="http://schemas.microsoft.com/office/drawing/2014/main" id="{7AA34A1B-630A-4518-CCAB-A862406A9B85}"/>
                </a:ext>
              </a:extLst>
            </p:cNvPr>
            <p:cNvGrpSpPr/>
            <p:nvPr/>
          </p:nvGrpSpPr>
          <p:grpSpPr>
            <a:xfrm>
              <a:off x="6125222" y="2478707"/>
              <a:ext cx="992450" cy="430852"/>
              <a:chOff x="-1787894" y="3653098"/>
              <a:chExt cx="1450776" cy="695997"/>
            </a:xfrm>
          </p:grpSpPr>
          <p:grpSp>
            <p:nvGrpSpPr>
              <p:cNvPr id="22" name="组合 21">
                <a:extLst>
                  <a:ext uri="{FF2B5EF4-FFF2-40B4-BE49-F238E27FC236}">
                    <a16:creationId xmlns:a16="http://schemas.microsoft.com/office/drawing/2014/main" id="{BFB08C72-D477-A5D0-E29F-819DD09D32E3}"/>
                  </a:ext>
                </a:extLst>
              </p:cNvPr>
              <p:cNvGrpSpPr/>
              <p:nvPr/>
            </p:nvGrpSpPr>
            <p:grpSpPr>
              <a:xfrm>
                <a:off x="-1787894" y="3774315"/>
                <a:ext cx="1450776" cy="574780"/>
                <a:chOff x="685800" y="704849"/>
                <a:chExt cx="10801350" cy="5457825"/>
              </a:xfrm>
              <a:solidFill>
                <a:schemeClr val="accent2"/>
              </a:solidFill>
            </p:grpSpPr>
            <p:sp>
              <p:nvSpPr>
                <p:cNvPr id="24" name="任意多边形: 形状 23">
                  <a:extLst>
                    <a:ext uri="{FF2B5EF4-FFF2-40B4-BE49-F238E27FC236}">
                      <a16:creationId xmlns:a16="http://schemas.microsoft.com/office/drawing/2014/main" id="{239D0300-54F6-D3B4-2D3A-CE695AF3EE50}"/>
                    </a:ext>
                  </a:extLst>
                </p:cNvPr>
                <p:cNvSpPr/>
                <p:nvPr>
                  <p:custDataLst>
                    <p:tags r:id="rId13"/>
                  </p:custDataLst>
                </p:nvPr>
              </p:nvSpPr>
              <p:spPr>
                <a:xfrm>
                  <a:off x="685800" y="704849"/>
                  <a:ext cx="10801350" cy="5457825"/>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25" name="任意多边形: 形状 24">
                  <a:extLst>
                    <a:ext uri="{FF2B5EF4-FFF2-40B4-BE49-F238E27FC236}">
                      <a16:creationId xmlns:a16="http://schemas.microsoft.com/office/drawing/2014/main" id="{7C6AB25E-463E-AAFD-AF57-10AC1C389BDF}"/>
                    </a:ext>
                  </a:extLst>
                </p:cNvPr>
                <p:cNvSpPr/>
                <p:nvPr>
                  <p:custDataLst>
                    <p:tags r:id="rId14"/>
                  </p:custDataLst>
                </p:nvPr>
              </p:nvSpPr>
              <p:spPr>
                <a:xfrm>
                  <a:off x="1065518" y="1077354"/>
                  <a:ext cx="10041903" cy="4638165"/>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accent1"/>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23" name="文本框 22">
                <a:extLst>
                  <a:ext uri="{FF2B5EF4-FFF2-40B4-BE49-F238E27FC236}">
                    <a16:creationId xmlns:a16="http://schemas.microsoft.com/office/drawing/2014/main" id="{6D23EA3F-0334-E9D6-C6CE-D36B929CA5FA}"/>
                  </a:ext>
                </a:extLst>
              </p:cNvPr>
              <p:cNvSpPr txBox="1"/>
              <p:nvPr>
                <p:custDataLst>
                  <p:tags r:id="rId12"/>
                </p:custDataLst>
              </p:nvPr>
            </p:nvSpPr>
            <p:spPr>
              <a:xfrm>
                <a:off x="-1641108" y="3653098"/>
                <a:ext cx="1157202" cy="691186"/>
              </a:xfrm>
              <a:prstGeom prst="rect">
                <a:avLst/>
              </a:prstGeom>
              <a:noFill/>
            </p:spPr>
            <p:txBody>
              <a:bodyPr wrap="square" rtlCol="0">
                <a:spAutoFit/>
              </a:bodyPr>
              <a:lstStyle/>
              <a:p>
                <a:pPr algn="ctr">
                  <a:lnSpc>
                    <a:spcPct val="130000"/>
                  </a:lnSpc>
                </a:pPr>
                <a:r>
                  <a:rPr lang="en-US" altLang="zh-CN" spc="300" dirty="0">
                    <a:latin typeface="胡晓波机甲体" panose="02010600030101010101" pitchFamily="2" charset="-122"/>
                    <a:ea typeface="胡晓波机甲体" panose="02010600030101010101" pitchFamily="2" charset="-122"/>
                    <a:cs typeface="黑体" panose="02010609060101010101" charset="-122"/>
                  </a:rPr>
                  <a:t>05</a:t>
                </a:r>
              </a:p>
            </p:txBody>
          </p:sp>
        </p:grpSp>
        <p:grpSp>
          <p:nvGrpSpPr>
            <p:cNvPr id="32" name="组合 31">
              <a:extLst>
                <a:ext uri="{FF2B5EF4-FFF2-40B4-BE49-F238E27FC236}">
                  <a16:creationId xmlns:a16="http://schemas.microsoft.com/office/drawing/2014/main" id="{686F02AE-7754-6B01-4A29-7A08304FFE56}"/>
                </a:ext>
              </a:extLst>
            </p:cNvPr>
            <p:cNvGrpSpPr/>
            <p:nvPr/>
          </p:nvGrpSpPr>
          <p:grpSpPr>
            <a:xfrm>
              <a:off x="5947819" y="4032824"/>
              <a:ext cx="3384624" cy="1513501"/>
              <a:chOff x="7571646" y="2808736"/>
              <a:chExt cx="3651357" cy="1632776"/>
            </a:xfrm>
          </p:grpSpPr>
          <p:pic>
            <p:nvPicPr>
              <p:cNvPr id="28" name="图片 27" descr="形状&#10;&#10;中度可信度描述已自动生成">
                <a:extLst>
                  <a:ext uri="{FF2B5EF4-FFF2-40B4-BE49-F238E27FC236}">
                    <a16:creationId xmlns:a16="http://schemas.microsoft.com/office/drawing/2014/main" id="{EF7F7FC4-3546-8B68-9B9D-134A31A4151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71646" y="2808736"/>
                <a:ext cx="3651357" cy="1632776"/>
              </a:xfrm>
              <a:prstGeom prst="rect">
                <a:avLst/>
              </a:prstGeom>
            </p:spPr>
          </p:pic>
          <p:grpSp>
            <p:nvGrpSpPr>
              <p:cNvPr id="29" name="组合 28">
                <a:extLst>
                  <a:ext uri="{FF2B5EF4-FFF2-40B4-BE49-F238E27FC236}">
                    <a16:creationId xmlns:a16="http://schemas.microsoft.com/office/drawing/2014/main" id="{C932B8DF-8956-0C89-4CB6-2EB5DCBE6D2A}"/>
                  </a:ext>
                </a:extLst>
              </p:cNvPr>
              <p:cNvGrpSpPr/>
              <p:nvPr/>
            </p:nvGrpSpPr>
            <p:grpSpPr>
              <a:xfrm rot="5400000">
                <a:off x="8292099" y="3398459"/>
                <a:ext cx="989722" cy="516743"/>
                <a:chOff x="8339330" y="810652"/>
                <a:chExt cx="980682" cy="583097"/>
              </a:xfrm>
              <a:noFill/>
            </p:grpSpPr>
            <p:sp>
              <p:nvSpPr>
                <p:cNvPr id="30" name="任意多边形: 形状 29">
                  <a:extLst>
                    <a:ext uri="{FF2B5EF4-FFF2-40B4-BE49-F238E27FC236}">
                      <a16:creationId xmlns:a16="http://schemas.microsoft.com/office/drawing/2014/main" id="{68D2ADE6-A8C3-9FAB-0DF6-46A73BE86C7E}"/>
                    </a:ext>
                  </a:extLst>
                </p:cNvPr>
                <p:cNvSpPr/>
                <p:nvPr/>
              </p:nvSpPr>
              <p:spPr>
                <a:xfrm flipH="1">
                  <a:off x="8339330" y="1204905"/>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grpFill/>
                <a:ln>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1" name="任意多边形: 形状 30">
                  <a:extLst>
                    <a:ext uri="{FF2B5EF4-FFF2-40B4-BE49-F238E27FC236}">
                      <a16:creationId xmlns:a16="http://schemas.microsoft.com/office/drawing/2014/main" id="{F59EE738-A1E0-D477-9E2C-47761A51C4FC}"/>
                    </a:ext>
                  </a:extLst>
                </p:cNvPr>
                <p:cNvSpPr/>
                <p:nvPr/>
              </p:nvSpPr>
              <p:spPr>
                <a:xfrm flipH="1" flipV="1">
                  <a:off x="8342663" y="810652"/>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grpFill/>
                <a:ln>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grpSp>
          <p:nvGrpSpPr>
            <p:cNvPr id="15" name="组合 14">
              <a:extLst>
                <a:ext uri="{FF2B5EF4-FFF2-40B4-BE49-F238E27FC236}">
                  <a16:creationId xmlns:a16="http://schemas.microsoft.com/office/drawing/2014/main" id="{7D423FBD-E8BF-2B2B-D12B-0A51458CA31A}"/>
                </a:ext>
              </a:extLst>
            </p:cNvPr>
            <p:cNvGrpSpPr/>
            <p:nvPr/>
          </p:nvGrpSpPr>
          <p:grpSpPr>
            <a:xfrm>
              <a:off x="5671633" y="2137966"/>
              <a:ext cx="3840759" cy="3974643"/>
              <a:chOff x="1197772" y="1455032"/>
              <a:chExt cx="3049435" cy="4377198"/>
            </a:xfrm>
          </p:grpSpPr>
          <p:sp>
            <p:nvSpPr>
              <p:cNvPr id="17" name="任意多边形: 形状 16">
                <a:extLst>
                  <a:ext uri="{FF2B5EF4-FFF2-40B4-BE49-F238E27FC236}">
                    <a16:creationId xmlns:a16="http://schemas.microsoft.com/office/drawing/2014/main" id="{15E74A6B-7A32-F592-2251-9CBBFA3044A7}"/>
                  </a:ext>
                </a:extLst>
              </p:cNvPr>
              <p:cNvSpPr/>
              <p:nvPr>
                <p:custDataLst>
                  <p:tags r:id="rId10"/>
                </p:custDataLst>
              </p:nvPr>
            </p:nvSpPr>
            <p:spPr>
              <a:xfrm>
                <a:off x="1197772" y="1455032"/>
                <a:ext cx="1218633" cy="2281310"/>
              </a:xfrm>
              <a:custGeom>
                <a:avLst/>
                <a:gdLst>
                  <a:gd name="connsiteX0" fmla="*/ 105158 w 1205696"/>
                  <a:gd name="connsiteY0" fmla="*/ 0 h 2028504"/>
                  <a:gd name="connsiteX1" fmla="*/ 1127357 w 1205696"/>
                  <a:gd name="connsiteY1" fmla="*/ 0 h 2028504"/>
                  <a:gd name="connsiteX2" fmla="*/ 1205696 w 1205696"/>
                  <a:gd name="connsiteY2" fmla="*/ 78339 h 2028504"/>
                  <a:gd name="connsiteX3" fmla="*/ 172766 w 1205696"/>
                  <a:gd name="connsiteY3" fmla="*/ 78339 h 2028504"/>
                  <a:gd name="connsiteX4" fmla="*/ 76199 w 1205696"/>
                  <a:gd name="connsiteY4" fmla="*/ 174906 h 2028504"/>
                  <a:gd name="connsiteX5" fmla="*/ 76199 w 1205696"/>
                  <a:gd name="connsiteY5" fmla="*/ 2028504 h 2028504"/>
                  <a:gd name="connsiteX6" fmla="*/ 0 w 1205696"/>
                  <a:gd name="connsiteY6" fmla="*/ 1952305 h 2028504"/>
                  <a:gd name="connsiteX7" fmla="*/ 0 w 1205696"/>
                  <a:gd name="connsiteY7" fmla="*/ 105158 h 20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696" h="2028504">
                    <a:moveTo>
                      <a:pt x="105158" y="0"/>
                    </a:moveTo>
                    <a:lnTo>
                      <a:pt x="1127357" y="0"/>
                    </a:lnTo>
                    <a:lnTo>
                      <a:pt x="1205696" y="78339"/>
                    </a:lnTo>
                    <a:lnTo>
                      <a:pt x="172766" y="78339"/>
                    </a:lnTo>
                    <a:lnTo>
                      <a:pt x="76199" y="174906"/>
                    </a:lnTo>
                    <a:lnTo>
                      <a:pt x="76199" y="2028504"/>
                    </a:lnTo>
                    <a:lnTo>
                      <a:pt x="0" y="1952305"/>
                    </a:lnTo>
                    <a:lnTo>
                      <a:pt x="0" y="105158"/>
                    </a:lnTo>
                    <a:close/>
                  </a:path>
                </a:pathLst>
              </a:cu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18" name="矩形: 剪去对角 17">
                <a:extLst>
                  <a:ext uri="{FF2B5EF4-FFF2-40B4-BE49-F238E27FC236}">
                    <a16:creationId xmlns:a16="http://schemas.microsoft.com/office/drawing/2014/main" id="{D1C74FC7-BF9D-B4A0-0F23-AA1E193F32C1}"/>
                  </a:ext>
                </a:extLst>
              </p:cNvPr>
              <p:cNvSpPr/>
              <p:nvPr>
                <p:custDataLst>
                  <p:tags r:id="rId11"/>
                </p:custDataLst>
              </p:nvPr>
            </p:nvSpPr>
            <p:spPr>
              <a:xfrm>
                <a:off x="1274181" y="1533098"/>
                <a:ext cx="2973026" cy="4299132"/>
              </a:xfrm>
              <a:prstGeom prst="snip2DiagRect">
                <a:avLst>
                  <a:gd name="adj1" fmla="val 2292"/>
                  <a:gd name="adj2" fmla="val 6848"/>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26" name="文本框 15">
              <a:extLst>
                <a:ext uri="{FF2B5EF4-FFF2-40B4-BE49-F238E27FC236}">
                  <a16:creationId xmlns:a16="http://schemas.microsoft.com/office/drawing/2014/main" id="{C527A34E-95A1-1520-A42F-F8E4DFED2351}"/>
                </a:ext>
              </a:extLst>
            </p:cNvPr>
            <p:cNvSpPr txBox="1"/>
            <p:nvPr>
              <p:custDataLst>
                <p:tags r:id="rId9"/>
              </p:custDataLst>
            </p:nvPr>
          </p:nvSpPr>
          <p:spPr>
            <a:xfrm>
              <a:off x="6049179" y="3179625"/>
              <a:ext cx="3181904" cy="824200"/>
            </a:xfrm>
            <a:prstGeom prst="rect">
              <a:avLst/>
            </a:prstGeom>
            <a:noFill/>
          </p:spPr>
          <p:txBody>
            <a:bodyPr vert="horz" wrap="square">
              <a:spAutoFit/>
            </a:bodyPr>
            <a:lstStyle/>
            <a:p>
              <a:pPr algn="just">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遥控器方向键上与方向键下同时按住</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5</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秒，遥控器发生震动并闪烁，表明修改遥控模式成功</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a:p>
              <a:pPr algn="just">
                <a:lnSpc>
                  <a:spcPct val="150000"/>
                </a:lnSpc>
              </a:pP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p:txBody>
        </p:sp>
        <p:sp>
          <p:nvSpPr>
            <p:cNvPr id="34" name="文本框 33">
              <a:extLst>
                <a:ext uri="{FF2B5EF4-FFF2-40B4-BE49-F238E27FC236}">
                  <a16:creationId xmlns:a16="http://schemas.microsoft.com/office/drawing/2014/main" id="{EE3B6C79-4019-6BFD-1D00-E77F6495134D}"/>
                </a:ext>
              </a:extLst>
            </p:cNvPr>
            <p:cNvSpPr txBox="1"/>
            <p:nvPr/>
          </p:nvSpPr>
          <p:spPr>
            <a:xfrm>
              <a:off x="6001843" y="5690377"/>
              <a:ext cx="3330600" cy="230832"/>
            </a:xfrm>
            <a:prstGeom prst="rect">
              <a:avLst/>
            </a:prstGeom>
            <a:noFill/>
          </p:spPr>
          <p:txBody>
            <a:bodyPr wrap="square">
              <a:spAutoFit/>
            </a:bodyPr>
            <a:lstStyle/>
            <a:p>
              <a:r>
                <a:rPr lang="zh-CN" altLang="en-US" sz="900" dirty="0">
                  <a:solidFill>
                    <a:srgbClr val="7030A0"/>
                  </a:solidFill>
                  <a:latin typeface="思源黑体 CN Normal" panose="020B0400000000000000" pitchFamily="34" charset="-122"/>
                  <a:ea typeface="思源黑体 CN Normal" panose="020B0400000000000000" pitchFamily="34" charset="-122"/>
                  <a:cs typeface="黑体" panose="02010609060101010101" charset="-122"/>
                </a:rPr>
                <a:t> </a:t>
              </a:r>
              <a:r>
                <a:rPr lang="en-US" altLang="zh-CN" sz="900" dirty="0">
                  <a:solidFill>
                    <a:srgbClr val="7030A0"/>
                  </a:solidFill>
                  <a:latin typeface="思源黑体 CN Normal" panose="020B0400000000000000" pitchFamily="34" charset="-122"/>
                  <a:ea typeface="思源黑体 CN Normal" panose="020B0400000000000000" pitchFamily="34" charset="-122"/>
                  <a:cs typeface="黑体" panose="02010609060101010101" charset="-122"/>
                </a:rPr>
                <a:t>※ </a:t>
              </a:r>
              <a:r>
                <a:rPr lang="zh-CN" altLang="en-US" sz="900" dirty="0">
                  <a:solidFill>
                    <a:srgbClr val="7030A0"/>
                  </a:solidFill>
                  <a:latin typeface="思源黑体 CN Normal" panose="020B0400000000000000" pitchFamily="34" charset="-122"/>
                  <a:ea typeface="思源黑体 CN Normal" panose="020B0400000000000000" pitchFamily="34" charset="-122"/>
                  <a:cs typeface="黑体" panose="02010609060101010101" charset="-122"/>
                </a:rPr>
                <a:t>操控时，若发现机器人运动方向错误可尝试修改遥控模式</a:t>
              </a:r>
              <a:endParaRPr lang="zh-CN" altLang="en-US" sz="900" dirty="0">
                <a:solidFill>
                  <a:srgbClr val="7030A0"/>
                </a:solidFill>
              </a:endParaRPr>
            </a:p>
          </p:txBody>
        </p:sp>
      </p:grpSp>
      <p:pic>
        <p:nvPicPr>
          <p:cNvPr id="38" name="图片 37">
            <a:extLst>
              <a:ext uri="{FF2B5EF4-FFF2-40B4-BE49-F238E27FC236}">
                <a16:creationId xmlns:a16="http://schemas.microsoft.com/office/drawing/2014/main" id="{9741D594-A1C9-3966-7979-6FBB0541A87E}"/>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9124285" y="3650427"/>
            <a:ext cx="2342590" cy="2342590"/>
          </a:xfrm>
          <a:prstGeom prst="rect">
            <a:avLst/>
          </a:prstGeom>
        </p:spPr>
      </p:pic>
      <p:grpSp>
        <p:nvGrpSpPr>
          <p:cNvPr id="50" name="组合 49">
            <a:extLst>
              <a:ext uri="{FF2B5EF4-FFF2-40B4-BE49-F238E27FC236}">
                <a16:creationId xmlns:a16="http://schemas.microsoft.com/office/drawing/2014/main" id="{2F204D4F-A179-AF4B-6535-4B3FC8B0BC83}"/>
              </a:ext>
            </a:extLst>
          </p:cNvPr>
          <p:cNvGrpSpPr/>
          <p:nvPr/>
        </p:nvGrpSpPr>
        <p:grpSpPr>
          <a:xfrm>
            <a:off x="9241214" y="2590158"/>
            <a:ext cx="1984754" cy="1140659"/>
            <a:chOff x="9477903" y="2892465"/>
            <a:chExt cx="1984754" cy="1140659"/>
          </a:xfrm>
        </p:grpSpPr>
        <p:grpSp>
          <p:nvGrpSpPr>
            <p:cNvPr id="48" name="组合 47">
              <a:extLst>
                <a:ext uri="{FF2B5EF4-FFF2-40B4-BE49-F238E27FC236}">
                  <a16:creationId xmlns:a16="http://schemas.microsoft.com/office/drawing/2014/main" id="{75ABF7D5-5681-AFA8-62EB-B85B5FD82BEB}"/>
                </a:ext>
              </a:extLst>
            </p:cNvPr>
            <p:cNvGrpSpPr/>
            <p:nvPr/>
          </p:nvGrpSpPr>
          <p:grpSpPr>
            <a:xfrm>
              <a:off x="9477903" y="2892465"/>
              <a:ext cx="1984754" cy="1140659"/>
              <a:chOff x="9477903" y="2892465"/>
              <a:chExt cx="1984754" cy="1140659"/>
            </a:xfrm>
          </p:grpSpPr>
          <p:sp>
            <p:nvSpPr>
              <p:cNvPr id="45" name="任意多边形: 形状 44">
                <a:extLst>
                  <a:ext uri="{FF2B5EF4-FFF2-40B4-BE49-F238E27FC236}">
                    <a16:creationId xmlns:a16="http://schemas.microsoft.com/office/drawing/2014/main" id="{41D9F752-27B0-19CE-FDDD-AE3175F934D7}"/>
                  </a:ext>
                </a:extLst>
              </p:cNvPr>
              <p:cNvSpPr/>
              <p:nvPr/>
            </p:nvSpPr>
            <p:spPr>
              <a:xfrm>
                <a:off x="9477903" y="2892465"/>
                <a:ext cx="1984754" cy="922290"/>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accent1"/>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黑体" charset="-122"/>
                </a:endParaRPr>
              </a:p>
            </p:txBody>
          </p:sp>
          <p:sp>
            <p:nvSpPr>
              <p:cNvPr id="47" name="直角三角形 46">
                <a:extLst>
                  <a:ext uri="{FF2B5EF4-FFF2-40B4-BE49-F238E27FC236}">
                    <a16:creationId xmlns:a16="http://schemas.microsoft.com/office/drawing/2014/main" id="{D7774B62-4225-965F-9E61-A608B5084F4E}"/>
                  </a:ext>
                </a:extLst>
              </p:cNvPr>
              <p:cNvSpPr/>
              <p:nvPr/>
            </p:nvSpPr>
            <p:spPr>
              <a:xfrm rot="5400000">
                <a:off x="10945579" y="3767411"/>
                <a:ext cx="267501" cy="263925"/>
              </a:xfrm>
              <a:prstGeom prst="rtTriangle">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文本框 48">
              <a:extLst>
                <a:ext uri="{FF2B5EF4-FFF2-40B4-BE49-F238E27FC236}">
                  <a16:creationId xmlns:a16="http://schemas.microsoft.com/office/drawing/2014/main" id="{410EF1CB-60EE-9A55-37B0-3E0ECC349EE6}"/>
                </a:ext>
              </a:extLst>
            </p:cNvPr>
            <p:cNvSpPr txBox="1"/>
            <p:nvPr/>
          </p:nvSpPr>
          <p:spPr>
            <a:xfrm>
              <a:off x="9644358" y="3030444"/>
              <a:ext cx="1746636" cy="646331"/>
            </a:xfrm>
            <a:prstGeom prst="rect">
              <a:avLst/>
            </a:prstGeom>
            <a:noFill/>
          </p:spPr>
          <p:txBody>
            <a:bodyPr wrap="square">
              <a:spAutoFit/>
            </a:bodyPr>
            <a:lstStyle/>
            <a:p>
              <a:pPr algn="just"/>
              <a:r>
                <a:rPr lang="zh-CN" altLang="en-US" i="1" spc="600" dirty="0">
                  <a:latin typeface="胡晓波机甲体" panose="02010600030101010101" pitchFamily="2" charset="-122"/>
                  <a:ea typeface="胡晓波机甲体" panose="02010600030101010101" pitchFamily="2" charset="-122"/>
                  <a:cs typeface="思源黑体 CN Bold" panose="020B0800000000000000" charset="-122"/>
                </a:rPr>
                <a:t>按步骤安装操作吧！</a:t>
              </a:r>
              <a:endParaRPr lang="zh-CN" altLang="en-US" dirty="0"/>
            </a:p>
          </p:txBody>
        </p:sp>
      </p:grpSp>
      <p:pic>
        <p:nvPicPr>
          <p:cNvPr id="9" name="图片 8">
            <a:extLst>
              <a:ext uri="{FF2B5EF4-FFF2-40B4-BE49-F238E27FC236}">
                <a16:creationId xmlns:a16="http://schemas.microsoft.com/office/drawing/2014/main" id="{E403A9C3-048A-6F67-E381-AFAD7ABBC7E6}"/>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8863502" y="647617"/>
            <a:ext cx="2458249" cy="158269"/>
          </a:xfrm>
          <a:prstGeom prst="rect">
            <a:avLst/>
          </a:prstGeom>
        </p:spPr>
      </p:pic>
      <p:grpSp>
        <p:nvGrpSpPr>
          <p:cNvPr id="8" name="组合 7">
            <a:extLst>
              <a:ext uri="{FF2B5EF4-FFF2-40B4-BE49-F238E27FC236}">
                <a16:creationId xmlns:a16="http://schemas.microsoft.com/office/drawing/2014/main" id="{C529C3F7-B073-E2D1-3E03-44A39A80989F}"/>
              </a:ext>
            </a:extLst>
          </p:cNvPr>
          <p:cNvGrpSpPr/>
          <p:nvPr/>
        </p:nvGrpSpPr>
        <p:grpSpPr>
          <a:xfrm>
            <a:off x="879236" y="1110590"/>
            <a:ext cx="4294444" cy="4665319"/>
            <a:chOff x="879236" y="1110590"/>
            <a:chExt cx="4294444" cy="4665319"/>
          </a:xfrm>
        </p:grpSpPr>
        <p:grpSp>
          <p:nvGrpSpPr>
            <p:cNvPr id="4" name="组合 3">
              <a:extLst>
                <a:ext uri="{FF2B5EF4-FFF2-40B4-BE49-F238E27FC236}">
                  <a16:creationId xmlns:a16="http://schemas.microsoft.com/office/drawing/2014/main" id="{FAC9BC69-604D-28D4-4CFF-23ED677E15D1}"/>
                </a:ext>
              </a:extLst>
            </p:cNvPr>
            <p:cNvGrpSpPr/>
            <p:nvPr/>
          </p:nvGrpSpPr>
          <p:grpSpPr>
            <a:xfrm>
              <a:off x="879236" y="1110590"/>
              <a:ext cx="4294444" cy="4665319"/>
              <a:chOff x="879236" y="1110590"/>
              <a:chExt cx="4294444" cy="4665319"/>
            </a:xfrm>
          </p:grpSpPr>
          <p:grpSp>
            <p:nvGrpSpPr>
              <p:cNvPr id="36" name="组合 35">
                <a:extLst>
                  <a:ext uri="{FF2B5EF4-FFF2-40B4-BE49-F238E27FC236}">
                    <a16:creationId xmlns:a16="http://schemas.microsoft.com/office/drawing/2014/main" id="{D5C67BF4-249C-5DE9-0B5F-977C179265E2}"/>
                  </a:ext>
                </a:extLst>
              </p:cNvPr>
              <p:cNvGrpSpPr/>
              <p:nvPr/>
            </p:nvGrpSpPr>
            <p:grpSpPr>
              <a:xfrm>
                <a:off x="879236" y="1110590"/>
                <a:ext cx="4294444" cy="4665319"/>
                <a:chOff x="1066966" y="1455032"/>
                <a:chExt cx="4294444" cy="4665319"/>
              </a:xfrm>
            </p:grpSpPr>
            <p:grpSp>
              <p:nvGrpSpPr>
                <p:cNvPr id="13" name="组合 12">
                  <a:extLst>
                    <a:ext uri="{FF2B5EF4-FFF2-40B4-BE49-F238E27FC236}">
                      <a16:creationId xmlns:a16="http://schemas.microsoft.com/office/drawing/2014/main" id="{891A98B4-2D42-4CA5-1A79-6A4129B85A4C}"/>
                    </a:ext>
                  </a:extLst>
                </p:cNvPr>
                <p:cNvGrpSpPr/>
                <p:nvPr/>
              </p:nvGrpSpPr>
              <p:grpSpPr>
                <a:xfrm>
                  <a:off x="1066966" y="1455032"/>
                  <a:ext cx="4294444" cy="4665319"/>
                  <a:chOff x="1187326" y="1455032"/>
                  <a:chExt cx="4294444" cy="4665319"/>
                </a:xfrm>
              </p:grpSpPr>
              <p:sp>
                <p:nvSpPr>
                  <p:cNvPr id="380" name="任意多边形: 形状 379"/>
                  <p:cNvSpPr/>
                  <p:nvPr>
                    <p:custDataLst>
                      <p:tags r:id="rId6"/>
                    </p:custDataLst>
                  </p:nvPr>
                </p:nvSpPr>
                <p:spPr>
                  <a:xfrm>
                    <a:off x="1187326" y="1455032"/>
                    <a:ext cx="1218633" cy="2281310"/>
                  </a:xfrm>
                  <a:custGeom>
                    <a:avLst/>
                    <a:gdLst>
                      <a:gd name="connsiteX0" fmla="*/ 105158 w 1205696"/>
                      <a:gd name="connsiteY0" fmla="*/ 0 h 2028504"/>
                      <a:gd name="connsiteX1" fmla="*/ 1127357 w 1205696"/>
                      <a:gd name="connsiteY1" fmla="*/ 0 h 2028504"/>
                      <a:gd name="connsiteX2" fmla="*/ 1205696 w 1205696"/>
                      <a:gd name="connsiteY2" fmla="*/ 78339 h 2028504"/>
                      <a:gd name="connsiteX3" fmla="*/ 172766 w 1205696"/>
                      <a:gd name="connsiteY3" fmla="*/ 78339 h 2028504"/>
                      <a:gd name="connsiteX4" fmla="*/ 76199 w 1205696"/>
                      <a:gd name="connsiteY4" fmla="*/ 174906 h 2028504"/>
                      <a:gd name="connsiteX5" fmla="*/ 76199 w 1205696"/>
                      <a:gd name="connsiteY5" fmla="*/ 2028504 h 2028504"/>
                      <a:gd name="connsiteX6" fmla="*/ 0 w 1205696"/>
                      <a:gd name="connsiteY6" fmla="*/ 1952305 h 2028504"/>
                      <a:gd name="connsiteX7" fmla="*/ 0 w 1205696"/>
                      <a:gd name="connsiteY7" fmla="*/ 105158 h 20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696" h="2028504">
                        <a:moveTo>
                          <a:pt x="105158" y="0"/>
                        </a:moveTo>
                        <a:lnTo>
                          <a:pt x="1127357" y="0"/>
                        </a:lnTo>
                        <a:lnTo>
                          <a:pt x="1205696" y="78339"/>
                        </a:lnTo>
                        <a:lnTo>
                          <a:pt x="172766" y="78339"/>
                        </a:lnTo>
                        <a:lnTo>
                          <a:pt x="76199" y="174906"/>
                        </a:lnTo>
                        <a:lnTo>
                          <a:pt x="76199" y="2028504"/>
                        </a:lnTo>
                        <a:lnTo>
                          <a:pt x="0" y="1952305"/>
                        </a:lnTo>
                        <a:lnTo>
                          <a:pt x="0" y="105158"/>
                        </a:lnTo>
                        <a:close/>
                      </a:path>
                    </a:pathLst>
                  </a:cu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379" name="矩形: 剪去对角 378"/>
                  <p:cNvSpPr/>
                  <p:nvPr>
                    <p:custDataLst>
                      <p:tags r:id="rId7"/>
                    </p:custDataLst>
                  </p:nvPr>
                </p:nvSpPr>
                <p:spPr>
                  <a:xfrm>
                    <a:off x="1274180" y="1533098"/>
                    <a:ext cx="4207590" cy="4587253"/>
                  </a:xfrm>
                  <a:prstGeom prst="snip2DiagRect">
                    <a:avLst>
                      <a:gd name="adj1" fmla="val 2292"/>
                      <a:gd name="adj2" fmla="val 8080"/>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272" name="文本框 271"/>
                <p:cNvSpPr txBox="1"/>
                <p:nvPr>
                  <p:custDataLst>
                    <p:tags r:id="rId1"/>
                  </p:custDataLst>
                </p:nvPr>
              </p:nvSpPr>
              <p:spPr>
                <a:xfrm>
                  <a:off x="2281251" y="1809098"/>
                  <a:ext cx="2393674" cy="385618"/>
                </a:xfrm>
                <a:prstGeom prst="rect">
                  <a:avLst/>
                </a:prstGeom>
                <a:noFill/>
              </p:spPr>
              <p:txBody>
                <a:bodyPr wrap="square" rtlCol="0">
                  <a:spAutoFit/>
                </a:bodyPr>
                <a:lstStyle/>
                <a:p>
                  <a:pPr algn="ctr">
                    <a:lnSpc>
                      <a:spcPct val="130000"/>
                    </a:lnSpc>
                  </a:pPr>
                  <a:r>
                    <a:rPr lang="zh-CN" altLang="en-US" sz="1600" dirty="0">
                      <a:latin typeface="思源黑体 CN Bold" panose="020B0800000000000000" pitchFamily="34" charset="-122"/>
                      <a:ea typeface="思源黑体 CN Bold" panose="020B0800000000000000" pitchFamily="34" charset="-122"/>
                      <a:cs typeface="黑体" panose="02010609060101010101" charset="-122"/>
                    </a:rPr>
                    <a:t>遥控器对基座的控制 </a:t>
                  </a:r>
                </a:p>
              </p:txBody>
            </p:sp>
            <p:grpSp>
              <p:nvGrpSpPr>
                <p:cNvPr id="399" name="组合 398"/>
                <p:cNvGrpSpPr/>
                <p:nvPr/>
              </p:nvGrpSpPr>
              <p:grpSpPr>
                <a:xfrm>
                  <a:off x="1328038" y="1712427"/>
                  <a:ext cx="992450" cy="430852"/>
                  <a:chOff x="-1787894" y="3653098"/>
                  <a:chExt cx="1450776" cy="695997"/>
                </a:xfrm>
              </p:grpSpPr>
              <p:grpSp>
                <p:nvGrpSpPr>
                  <p:cNvPr id="400" name="组合 399"/>
                  <p:cNvGrpSpPr/>
                  <p:nvPr/>
                </p:nvGrpSpPr>
                <p:grpSpPr>
                  <a:xfrm>
                    <a:off x="-1787894" y="3774315"/>
                    <a:ext cx="1450776" cy="574780"/>
                    <a:chOff x="685800" y="704849"/>
                    <a:chExt cx="10801350" cy="5457825"/>
                  </a:xfrm>
                  <a:solidFill>
                    <a:schemeClr val="accent2"/>
                  </a:solidFill>
                </p:grpSpPr>
                <p:sp>
                  <p:nvSpPr>
                    <p:cNvPr id="402" name="任意多边形: 形状 401"/>
                    <p:cNvSpPr/>
                    <p:nvPr>
                      <p:custDataLst>
                        <p:tags r:id="rId4"/>
                      </p:custDataLst>
                    </p:nvPr>
                  </p:nvSpPr>
                  <p:spPr>
                    <a:xfrm>
                      <a:off x="685800" y="704849"/>
                      <a:ext cx="10801350" cy="5457825"/>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403" name="任意多边形: 形状 402"/>
                    <p:cNvSpPr/>
                    <p:nvPr>
                      <p:custDataLst>
                        <p:tags r:id="rId5"/>
                      </p:custDataLst>
                    </p:nvPr>
                  </p:nvSpPr>
                  <p:spPr>
                    <a:xfrm>
                      <a:off x="1065518" y="1077354"/>
                      <a:ext cx="10041903" cy="4638165"/>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accent1"/>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401" name="文本框 400"/>
                  <p:cNvSpPr txBox="1"/>
                  <p:nvPr>
                    <p:custDataLst>
                      <p:tags r:id="rId3"/>
                    </p:custDataLst>
                  </p:nvPr>
                </p:nvSpPr>
                <p:spPr>
                  <a:xfrm>
                    <a:off x="-1641108" y="3653098"/>
                    <a:ext cx="1157202" cy="691186"/>
                  </a:xfrm>
                  <a:prstGeom prst="rect">
                    <a:avLst/>
                  </a:prstGeom>
                  <a:noFill/>
                </p:spPr>
                <p:txBody>
                  <a:bodyPr wrap="square" rtlCol="0">
                    <a:spAutoFit/>
                  </a:bodyPr>
                  <a:lstStyle/>
                  <a:p>
                    <a:pPr algn="ctr">
                      <a:lnSpc>
                        <a:spcPct val="130000"/>
                      </a:lnSpc>
                    </a:pPr>
                    <a:r>
                      <a:rPr lang="en-US" altLang="zh-CN" spc="300" dirty="0">
                        <a:latin typeface="胡晓波机甲体" panose="02010600030101010101" pitchFamily="2" charset="-122"/>
                        <a:ea typeface="胡晓波机甲体" panose="02010600030101010101" pitchFamily="2" charset="-122"/>
                        <a:cs typeface="黑体" panose="02010609060101010101" charset="-122"/>
                      </a:rPr>
                      <a:t>04</a:t>
                    </a:r>
                  </a:p>
                </p:txBody>
              </p:sp>
            </p:grpSp>
            <p:sp>
              <p:nvSpPr>
                <p:cNvPr id="411" name="文本框 15"/>
                <p:cNvSpPr txBox="1"/>
                <p:nvPr>
                  <p:custDataLst>
                    <p:tags r:id="rId2"/>
                  </p:custDataLst>
                </p:nvPr>
              </p:nvSpPr>
              <p:spPr>
                <a:xfrm>
                  <a:off x="1249167" y="2248508"/>
                  <a:ext cx="4016895" cy="319896"/>
                </a:xfrm>
                <a:prstGeom prst="rect">
                  <a:avLst/>
                </a:prstGeom>
                <a:noFill/>
              </p:spPr>
              <p:txBody>
                <a:bodyPr vert="horz" wrap="square">
                  <a:spAutoFit/>
                </a:bodyPr>
                <a:lstStyle/>
                <a:p>
                  <a:pPr>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遥控器与基座配对连接成功后，可使用遥控器对基座进行控制：</a:t>
                  </a:r>
                </a:p>
              </p:txBody>
            </p:sp>
          </p:grpSp>
          <p:grpSp>
            <p:nvGrpSpPr>
              <p:cNvPr id="293" name="组合 292">
                <a:extLst>
                  <a:ext uri="{FF2B5EF4-FFF2-40B4-BE49-F238E27FC236}">
                    <a16:creationId xmlns:a16="http://schemas.microsoft.com/office/drawing/2014/main" id="{2F5051AE-7967-41E5-2D1B-1DC160716687}"/>
                  </a:ext>
                </a:extLst>
              </p:cNvPr>
              <p:cNvGrpSpPr/>
              <p:nvPr/>
            </p:nvGrpSpPr>
            <p:grpSpPr>
              <a:xfrm>
                <a:off x="1353813" y="2544440"/>
                <a:ext cx="3355363" cy="2859336"/>
                <a:chOff x="1353813" y="2544440"/>
                <a:chExt cx="3355363" cy="2859336"/>
              </a:xfrm>
            </p:grpSpPr>
            <p:sp>
              <p:nvSpPr>
                <p:cNvPr id="6" name="矩形 5">
                  <a:extLst>
                    <a:ext uri="{FF2B5EF4-FFF2-40B4-BE49-F238E27FC236}">
                      <a16:creationId xmlns:a16="http://schemas.microsoft.com/office/drawing/2014/main" id="{BE47469F-B241-E99A-A745-07DA98BEBE5C}"/>
                    </a:ext>
                  </a:extLst>
                </p:cNvPr>
                <p:cNvSpPr/>
                <p:nvPr/>
              </p:nvSpPr>
              <p:spPr>
                <a:xfrm>
                  <a:off x="1354854" y="2547773"/>
                  <a:ext cx="1659737" cy="289150"/>
                </a:xfrm>
                <a:prstGeom prst="rect">
                  <a:avLst/>
                </a:prstGeom>
                <a:solidFill>
                  <a:srgbClr val="000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Heavy" panose="020B0A00000000000000" pitchFamily="34" charset="-122"/>
                      <a:ea typeface="思源黑体 CN Heavy" panose="020B0A00000000000000" pitchFamily="34" charset="-122"/>
                    </a:rPr>
                    <a:t>按   键</a:t>
                  </a:r>
                </a:p>
              </p:txBody>
            </p:sp>
            <p:sp>
              <p:nvSpPr>
                <p:cNvPr id="53" name="矩形 52">
                  <a:extLst>
                    <a:ext uri="{FF2B5EF4-FFF2-40B4-BE49-F238E27FC236}">
                      <a16:creationId xmlns:a16="http://schemas.microsoft.com/office/drawing/2014/main" id="{3B1F9B1B-3200-17CB-6483-3A13BA32B860}"/>
                    </a:ext>
                  </a:extLst>
                </p:cNvPr>
                <p:cNvSpPr/>
                <p:nvPr/>
              </p:nvSpPr>
              <p:spPr>
                <a:xfrm>
                  <a:off x="3043207" y="2544440"/>
                  <a:ext cx="1659737" cy="289150"/>
                </a:xfrm>
                <a:prstGeom prst="rect">
                  <a:avLst/>
                </a:prstGeom>
                <a:solidFill>
                  <a:srgbClr val="000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Heavy" panose="020B0A00000000000000" pitchFamily="34" charset="-122"/>
                      <a:ea typeface="思源黑体 CN Heavy" panose="020B0A00000000000000" pitchFamily="34" charset="-122"/>
                    </a:rPr>
                    <a:t>功  能</a:t>
                  </a:r>
                </a:p>
              </p:txBody>
            </p:sp>
            <p:grpSp>
              <p:nvGrpSpPr>
                <p:cNvPr id="58" name="组合 57">
                  <a:extLst>
                    <a:ext uri="{FF2B5EF4-FFF2-40B4-BE49-F238E27FC236}">
                      <a16:creationId xmlns:a16="http://schemas.microsoft.com/office/drawing/2014/main" id="{10DFFB32-6298-4E20-71BA-EDAF27FDE233}"/>
                    </a:ext>
                  </a:extLst>
                </p:cNvPr>
                <p:cNvGrpSpPr/>
                <p:nvPr/>
              </p:nvGrpSpPr>
              <p:grpSpPr>
                <a:xfrm>
                  <a:off x="1354854" y="2852112"/>
                  <a:ext cx="3348090" cy="499627"/>
                  <a:chOff x="1354854" y="2852112"/>
                  <a:chExt cx="3348090" cy="499627"/>
                </a:xfrm>
              </p:grpSpPr>
              <p:sp>
                <p:nvSpPr>
                  <p:cNvPr id="54" name="矩形 53">
                    <a:extLst>
                      <a:ext uri="{FF2B5EF4-FFF2-40B4-BE49-F238E27FC236}">
                        <a16:creationId xmlns:a16="http://schemas.microsoft.com/office/drawing/2014/main" id="{90D64E41-9B9C-EAB8-F8AA-B7F714FAF14A}"/>
                      </a:ext>
                    </a:extLst>
                  </p:cNvPr>
                  <p:cNvSpPr/>
                  <p:nvPr/>
                </p:nvSpPr>
                <p:spPr>
                  <a:xfrm>
                    <a:off x="1354854" y="2852112"/>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方向键（前）  </a:t>
                    </a:r>
                    <a:endParaRPr lang="zh-CN" altLang="en-US" sz="1000" dirty="0">
                      <a:solidFill>
                        <a:sysClr val="windowText" lastClr="000000"/>
                      </a:solidFill>
                    </a:endParaRPr>
                  </a:p>
                </p:txBody>
              </p:sp>
              <p:sp>
                <p:nvSpPr>
                  <p:cNvPr id="55" name="矩形 54">
                    <a:extLst>
                      <a:ext uri="{FF2B5EF4-FFF2-40B4-BE49-F238E27FC236}">
                        <a16:creationId xmlns:a16="http://schemas.microsoft.com/office/drawing/2014/main" id="{496412C2-3F9E-A2A3-0D6C-114B15363265}"/>
                      </a:ext>
                    </a:extLst>
                  </p:cNvPr>
                  <p:cNvSpPr/>
                  <p:nvPr/>
                </p:nvSpPr>
                <p:spPr>
                  <a:xfrm>
                    <a:off x="3043207" y="2852112"/>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基座前进</a:t>
                    </a:r>
                    <a:endParaRPr lang="zh-CN" altLang="en-US" sz="1000" dirty="0">
                      <a:solidFill>
                        <a:sysClr val="windowText" lastClr="000000"/>
                      </a:solidFill>
                    </a:endParaRPr>
                  </a:p>
                </p:txBody>
              </p:sp>
              <p:sp>
                <p:nvSpPr>
                  <p:cNvPr id="56" name="矩形 55">
                    <a:extLst>
                      <a:ext uri="{FF2B5EF4-FFF2-40B4-BE49-F238E27FC236}">
                        <a16:creationId xmlns:a16="http://schemas.microsoft.com/office/drawing/2014/main" id="{5B3B1291-884F-C4EE-AAA8-8354EECCC50C}"/>
                      </a:ext>
                    </a:extLst>
                  </p:cNvPr>
                  <p:cNvSpPr/>
                  <p:nvPr/>
                </p:nvSpPr>
                <p:spPr>
                  <a:xfrm>
                    <a:off x="1354854" y="3107044"/>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方向键（后）</a:t>
                    </a:r>
                    <a:endParaRPr lang="zh-CN" altLang="en-US" sz="1000" dirty="0">
                      <a:solidFill>
                        <a:sysClr val="windowText" lastClr="000000"/>
                      </a:solidFill>
                    </a:endParaRPr>
                  </a:p>
                </p:txBody>
              </p:sp>
              <p:sp>
                <p:nvSpPr>
                  <p:cNvPr id="57" name="矩形 56">
                    <a:extLst>
                      <a:ext uri="{FF2B5EF4-FFF2-40B4-BE49-F238E27FC236}">
                        <a16:creationId xmlns:a16="http://schemas.microsoft.com/office/drawing/2014/main" id="{232FE74A-3575-A225-AC8E-A838D5BD2241}"/>
                      </a:ext>
                    </a:extLst>
                  </p:cNvPr>
                  <p:cNvSpPr/>
                  <p:nvPr/>
                </p:nvSpPr>
                <p:spPr>
                  <a:xfrm>
                    <a:off x="3043207" y="3107044"/>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基座后退</a:t>
                    </a:r>
                    <a:endParaRPr lang="zh-CN" altLang="en-US" sz="1000" dirty="0">
                      <a:solidFill>
                        <a:sysClr val="windowText" lastClr="000000"/>
                      </a:solidFill>
                    </a:endParaRPr>
                  </a:p>
                </p:txBody>
              </p:sp>
            </p:grpSp>
            <p:grpSp>
              <p:nvGrpSpPr>
                <p:cNvPr id="59" name="组合 58">
                  <a:extLst>
                    <a:ext uri="{FF2B5EF4-FFF2-40B4-BE49-F238E27FC236}">
                      <a16:creationId xmlns:a16="http://schemas.microsoft.com/office/drawing/2014/main" id="{117F90D7-0866-39F4-D985-054556399334}"/>
                    </a:ext>
                  </a:extLst>
                </p:cNvPr>
                <p:cNvGrpSpPr/>
                <p:nvPr/>
              </p:nvGrpSpPr>
              <p:grpSpPr>
                <a:xfrm>
                  <a:off x="1353813" y="3365309"/>
                  <a:ext cx="3348090" cy="506158"/>
                  <a:chOff x="1354854" y="2845581"/>
                  <a:chExt cx="3348090" cy="506158"/>
                </a:xfrm>
              </p:grpSpPr>
              <p:sp>
                <p:nvSpPr>
                  <p:cNvPr id="60" name="矩形 59">
                    <a:extLst>
                      <a:ext uri="{FF2B5EF4-FFF2-40B4-BE49-F238E27FC236}">
                        <a16:creationId xmlns:a16="http://schemas.microsoft.com/office/drawing/2014/main" id="{DFAB3BDA-0DBE-6420-A9CD-EE78B76E5819}"/>
                      </a:ext>
                    </a:extLst>
                  </p:cNvPr>
                  <p:cNvSpPr/>
                  <p:nvPr/>
                </p:nvSpPr>
                <p:spPr>
                  <a:xfrm>
                    <a:off x="1354854" y="2845581"/>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方向键（左）  </a:t>
                    </a:r>
                    <a:endParaRPr lang="zh-CN" altLang="en-US" sz="1000" dirty="0">
                      <a:solidFill>
                        <a:sysClr val="windowText" lastClr="000000"/>
                      </a:solidFill>
                    </a:endParaRPr>
                  </a:p>
                </p:txBody>
              </p:sp>
              <p:sp>
                <p:nvSpPr>
                  <p:cNvPr id="61" name="矩形 60">
                    <a:extLst>
                      <a:ext uri="{FF2B5EF4-FFF2-40B4-BE49-F238E27FC236}">
                        <a16:creationId xmlns:a16="http://schemas.microsoft.com/office/drawing/2014/main" id="{8F96C4C0-D3A4-6F59-D802-512E42668C73}"/>
                      </a:ext>
                    </a:extLst>
                  </p:cNvPr>
                  <p:cNvSpPr/>
                  <p:nvPr/>
                </p:nvSpPr>
                <p:spPr>
                  <a:xfrm>
                    <a:off x="3043207" y="2845581"/>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原地左转</a:t>
                    </a:r>
                    <a:endParaRPr lang="zh-CN" altLang="en-US" sz="1000" dirty="0">
                      <a:solidFill>
                        <a:sysClr val="windowText" lastClr="000000"/>
                      </a:solidFill>
                    </a:endParaRPr>
                  </a:p>
                </p:txBody>
              </p:sp>
              <p:sp>
                <p:nvSpPr>
                  <p:cNvPr id="62" name="矩形 61">
                    <a:extLst>
                      <a:ext uri="{FF2B5EF4-FFF2-40B4-BE49-F238E27FC236}">
                        <a16:creationId xmlns:a16="http://schemas.microsoft.com/office/drawing/2014/main" id="{5C596784-FFB7-667C-D347-05F9D762387E}"/>
                      </a:ext>
                    </a:extLst>
                  </p:cNvPr>
                  <p:cNvSpPr/>
                  <p:nvPr/>
                </p:nvSpPr>
                <p:spPr>
                  <a:xfrm>
                    <a:off x="1354854" y="3107044"/>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方向键（右）</a:t>
                    </a:r>
                    <a:endParaRPr lang="zh-CN" altLang="en-US" sz="1000" dirty="0">
                      <a:solidFill>
                        <a:sysClr val="windowText" lastClr="000000"/>
                      </a:solidFill>
                    </a:endParaRPr>
                  </a:p>
                </p:txBody>
              </p:sp>
              <p:sp>
                <p:nvSpPr>
                  <p:cNvPr id="63" name="矩形 62">
                    <a:extLst>
                      <a:ext uri="{FF2B5EF4-FFF2-40B4-BE49-F238E27FC236}">
                        <a16:creationId xmlns:a16="http://schemas.microsoft.com/office/drawing/2014/main" id="{43EA6543-0AA8-61F5-5814-4607A7A35E47}"/>
                      </a:ext>
                    </a:extLst>
                  </p:cNvPr>
                  <p:cNvSpPr/>
                  <p:nvPr/>
                </p:nvSpPr>
                <p:spPr>
                  <a:xfrm>
                    <a:off x="3043207" y="3107044"/>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原地右转</a:t>
                    </a:r>
                    <a:endParaRPr lang="zh-CN" altLang="en-US" sz="1000" dirty="0">
                      <a:solidFill>
                        <a:sysClr val="windowText" lastClr="000000"/>
                      </a:solidFill>
                    </a:endParaRPr>
                  </a:p>
                </p:txBody>
              </p:sp>
            </p:grpSp>
            <p:grpSp>
              <p:nvGrpSpPr>
                <p:cNvPr id="256" name="组合 255">
                  <a:extLst>
                    <a:ext uri="{FF2B5EF4-FFF2-40B4-BE49-F238E27FC236}">
                      <a16:creationId xmlns:a16="http://schemas.microsoft.com/office/drawing/2014/main" id="{8E7FFA50-7C5E-B1E1-1519-9BB6D159CE95}"/>
                    </a:ext>
                  </a:extLst>
                </p:cNvPr>
                <p:cNvGrpSpPr/>
                <p:nvPr/>
              </p:nvGrpSpPr>
              <p:grpSpPr>
                <a:xfrm>
                  <a:off x="1353813" y="3885953"/>
                  <a:ext cx="3348090" cy="499627"/>
                  <a:chOff x="1354854" y="2845581"/>
                  <a:chExt cx="3348090" cy="499627"/>
                </a:xfrm>
              </p:grpSpPr>
              <p:sp>
                <p:nvSpPr>
                  <p:cNvPr id="257" name="矩形 256">
                    <a:extLst>
                      <a:ext uri="{FF2B5EF4-FFF2-40B4-BE49-F238E27FC236}">
                        <a16:creationId xmlns:a16="http://schemas.microsoft.com/office/drawing/2014/main" id="{B9F6D56C-2D24-3BEC-764F-62E79F495849}"/>
                      </a:ext>
                    </a:extLst>
                  </p:cNvPr>
                  <p:cNvSpPr/>
                  <p:nvPr/>
                </p:nvSpPr>
                <p:spPr>
                  <a:xfrm>
                    <a:off x="1354854" y="2845581"/>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方向键（前</a:t>
                    </a:r>
                    <a:r>
                      <a:rPr lang="en-US" altLang="zh-CN" sz="1000" dirty="0">
                        <a:solidFill>
                          <a:sysClr val="windowText" lastClr="000000"/>
                        </a:solidFill>
                        <a:latin typeface="思源黑体 CN Normal" panose="020B0400000000000000" pitchFamily="34" charset="-122"/>
                        <a:ea typeface="思源黑体 CN Normal" panose="020B0400000000000000" pitchFamily="34" charset="-122"/>
                      </a:rPr>
                      <a:t>+</a:t>
                    </a: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左）  </a:t>
                    </a:r>
                    <a:endParaRPr lang="zh-CN" altLang="en-US" sz="1000" dirty="0">
                      <a:solidFill>
                        <a:sysClr val="windowText" lastClr="000000"/>
                      </a:solidFill>
                    </a:endParaRPr>
                  </a:p>
                </p:txBody>
              </p:sp>
              <p:sp>
                <p:nvSpPr>
                  <p:cNvPr id="258" name="矩形 257">
                    <a:extLst>
                      <a:ext uri="{FF2B5EF4-FFF2-40B4-BE49-F238E27FC236}">
                        <a16:creationId xmlns:a16="http://schemas.microsoft.com/office/drawing/2014/main" id="{D835664E-0515-20B7-B205-B3D0CF81A922}"/>
                      </a:ext>
                    </a:extLst>
                  </p:cNvPr>
                  <p:cNvSpPr/>
                  <p:nvPr/>
                </p:nvSpPr>
                <p:spPr>
                  <a:xfrm>
                    <a:off x="3043207" y="2845581"/>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绕左轮左转</a:t>
                    </a:r>
                    <a:endParaRPr lang="zh-CN" altLang="en-US" sz="1000" dirty="0">
                      <a:solidFill>
                        <a:sysClr val="windowText" lastClr="000000"/>
                      </a:solidFill>
                    </a:endParaRPr>
                  </a:p>
                </p:txBody>
              </p:sp>
              <p:sp>
                <p:nvSpPr>
                  <p:cNvPr id="259" name="矩形 258">
                    <a:extLst>
                      <a:ext uri="{FF2B5EF4-FFF2-40B4-BE49-F238E27FC236}">
                        <a16:creationId xmlns:a16="http://schemas.microsoft.com/office/drawing/2014/main" id="{1024645A-34AB-0C96-95B3-BC268A308813}"/>
                      </a:ext>
                    </a:extLst>
                  </p:cNvPr>
                  <p:cNvSpPr/>
                  <p:nvPr/>
                </p:nvSpPr>
                <p:spPr>
                  <a:xfrm>
                    <a:off x="1354854" y="3100513"/>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方向键（前</a:t>
                    </a:r>
                    <a:r>
                      <a:rPr lang="en-US" altLang="zh-CN" sz="1000" dirty="0">
                        <a:solidFill>
                          <a:sysClr val="windowText" lastClr="000000"/>
                        </a:solidFill>
                        <a:latin typeface="思源黑体 CN Normal" panose="020B0400000000000000" pitchFamily="34" charset="-122"/>
                        <a:ea typeface="思源黑体 CN Normal" panose="020B0400000000000000" pitchFamily="34" charset="-122"/>
                      </a:rPr>
                      <a:t>+</a:t>
                    </a: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右）</a:t>
                    </a:r>
                    <a:endParaRPr lang="zh-CN" altLang="en-US" sz="1000" dirty="0">
                      <a:solidFill>
                        <a:sysClr val="windowText" lastClr="000000"/>
                      </a:solidFill>
                    </a:endParaRPr>
                  </a:p>
                </p:txBody>
              </p:sp>
              <p:sp>
                <p:nvSpPr>
                  <p:cNvPr id="260" name="矩形 259">
                    <a:extLst>
                      <a:ext uri="{FF2B5EF4-FFF2-40B4-BE49-F238E27FC236}">
                        <a16:creationId xmlns:a16="http://schemas.microsoft.com/office/drawing/2014/main" id="{CA534AEB-80AC-B12B-8628-52D4000E0A93}"/>
                      </a:ext>
                    </a:extLst>
                  </p:cNvPr>
                  <p:cNvSpPr/>
                  <p:nvPr/>
                </p:nvSpPr>
                <p:spPr>
                  <a:xfrm>
                    <a:off x="3043207" y="3100513"/>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绕右轮右转</a:t>
                    </a:r>
                    <a:endParaRPr lang="zh-CN" altLang="en-US" sz="1000" dirty="0">
                      <a:solidFill>
                        <a:sysClr val="windowText" lastClr="000000"/>
                      </a:solidFill>
                    </a:endParaRPr>
                  </a:p>
                </p:txBody>
              </p:sp>
            </p:grpSp>
            <p:grpSp>
              <p:nvGrpSpPr>
                <p:cNvPr id="263" name="组合 262">
                  <a:extLst>
                    <a:ext uri="{FF2B5EF4-FFF2-40B4-BE49-F238E27FC236}">
                      <a16:creationId xmlns:a16="http://schemas.microsoft.com/office/drawing/2014/main" id="{406B2C05-3254-5B5E-8E36-CDA1985F6ECC}"/>
                    </a:ext>
                  </a:extLst>
                </p:cNvPr>
                <p:cNvGrpSpPr/>
                <p:nvPr/>
              </p:nvGrpSpPr>
              <p:grpSpPr>
                <a:xfrm>
                  <a:off x="1353813" y="4392619"/>
                  <a:ext cx="3348090" cy="500238"/>
                  <a:chOff x="1354854" y="2832519"/>
                  <a:chExt cx="3348090" cy="500238"/>
                </a:xfrm>
              </p:grpSpPr>
              <p:sp>
                <p:nvSpPr>
                  <p:cNvPr id="264" name="矩形 263">
                    <a:extLst>
                      <a:ext uri="{FF2B5EF4-FFF2-40B4-BE49-F238E27FC236}">
                        <a16:creationId xmlns:a16="http://schemas.microsoft.com/office/drawing/2014/main" id="{0B3934F8-B892-04B5-42C4-C88388B86703}"/>
                      </a:ext>
                    </a:extLst>
                  </p:cNvPr>
                  <p:cNvSpPr/>
                  <p:nvPr/>
                </p:nvSpPr>
                <p:spPr>
                  <a:xfrm>
                    <a:off x="1354854" y="2832519"/>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武器键（</a:t>
                    </a:r>
                    <a:r>
                      <a:rPr lang="en-US" altLang="zh-CN" sz="1000" dirty="0">
                        <a:solidFill>
                          <a:sysClr val="windowText" lastClr="000000"/>
                        </a:solidFill>
                        <a:latin typeface="思源黑体 CN Normal" panose="020B0400000000000000" pitchFamily="34" charset="-122"/>
                        <a:ea typeface="思源黑体 CN Normal" panose="020B0400000000000000" pitchFamily="34" charset="-122"/>
                      </a:rPr>
                      <a:t>X</a:t>
                    </a: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a:t>
                    </a:r>
                    <a:endParaRPr lang="zh-CN" altLang="en-US" sz="1000" dirty="0">
                      <a:solidFill>
                        <a:sysClr val="windowText" lastClr="000000"/>
                      </a:solidFill>
                    </a:endParaRPr>
                  </a:p>
                </p:txBody>
              </p:sp>
              <p:sp>
                <p:nvSpPr>
                  <p:cNvPr id="265" name="矩形 264">
                    <a:extLst>
                      <a:ext uri="{FF2B5EF4-FFF2-40B4-BE49-F238E27FC236}">
                        <a16:creationId xmlns:a16="http://schemas.microsoft.com/office/drawing/2014/main" id="{C31C9101-E04F-FB65-C8CD-14CA6A50AA50}"/>
                      </a:ext>
                    </a:extLst>
                  </p:cNvPr>
                  <p:cNvSpPr/>
                  <p:nvPr/>
                </p:nvSpPr>
                <p:spPr>
                  <a:xfrm>
                    <a:off x="3043207" y="2832519"/>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电机正转</a:t>
                    </a:r>
                    <a:r>
                      <a:rPr lang="en-US" altLang="zh-CN" sz="1000" dirty="0">
                        <a:solidFill>
                          <a:sysClr val="windowText" lastClr="000000"/>
                        </a:solidFill>
                        <a:latin typeface="思源黑体 CN Normal" panose="020B0400000000000000" pitchFamily="34" charset="-122"/>
                        <a:ea typeface="思源黑体 CN Normal" panose="020B0400000000000000" pitchFamily="34" charset="-122"/>
                      </a:rPr>
                      <a:t>/</a:t>
                    </a: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舵机满行程旋转</a:t>
                    </a:r>
                    <a:endParaRPr lang="zh-CN" altLang="en-US" sz="1000" dirty="0">
                      <a:solidFill>
                        <a:sysClr val="windowText" lastClr="000000"/>
                      </a:solidFill>
                    </a:endParaRPr>
                  </a:p>
                </p:txBody>
              </p:sp>
              <p:sp>
                <p:nvSpPr>
                  <p:cNvPr id="266" name="矩形 265">
                    <a:extLst>
                      <a:ext uri="{FF2B5EF4-FFF2-40B4-BE49-F238E27FC236}">
                        <a16:creationId xmlns:a16="http://schemas.microsoft.com/office/drawing/2014/main" id="{DF876265-445E-1A78-F996-43DC62105FF7}"/>
                      </a:ext>
                    </a:extLst>
                  </p:cNvPr>
                  <p:cNvSpPr/>
                  <p:nvPr/>
                </p:nvSpPr>
                <p:spPr>
                  <a:xfrm>
                    <a:off x="1354854" y="3088062"/>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武器键（</a:t>
                    </a:r>
                    <a:r>
                      <a:rPr lang="en-US" altLang="zh-CN" sz="1000" dirty="0">
                        <a:solidFill>
                          <a:sysClr val="windowText" lastClr="000000"/>
                        </a:solidFill>
                        <a:latin typeface="思源黑体 CN Normal" panose="020B0400000000000000" pitchFamily="34" charset="-122"/>
                        <a:ea typeface="思源黑体 CN Normal" panose="020B0400000000000000" pitchFamily="34" charset="-122"/>
                      </a:rPr>
                      <a:t>O</a:t>
                    </a: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a:t>
                    </a:r>
                    <a:endParaRPr lang="zh-CN" altLang="en-US" sz="1000" dirty="0">
                      <a:solidFill>
                        <a:sysClr val="windowText" lastClr="000000"/>
                      </a:solidFill>
                    </a:endParaRPr>
                  </a:p>
                </p:txBody>
              </p:sp>
              <p:sp>
                <p:nvSpPr>
                  <p:cNvPr id="267" name="矩形 266">
                    <a:extLst>
                      <a:ext uri="{FF2B5EF4-FFF2-40B4-BE49-F238E27FC236}">
                        <a16:creationId xmlns:a16="http://schemas.microsoft.com/office/drawing/2014/main" id="{0CE0AF0A-EEA6-809A-FD66-9B302251F595}"/>
                      </a:ext>
                    </a:extLst>
                  </p:cNvPr>
                  <p:cNvSpPr/>
                  <p:nvPr/>
                </p:nvSpPr>
                <p:spPr>
                  <a:xfrm>
                    <a:off x="3043207" y="3088062"/>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电机反转</a:t>
                    </a:r>
                    <a:r>
                      <a:rPr lang="en-US" altLang="zh-CN" sz="1000" dirty="0">
                        <a:solidFill>
                          <a:sysClr val="windowText" lastClr="000000"/>
                        </a:solidFill>
                        <a:latin typeface="思源黑体 CN Normal" panose="020B0400000000000000" pitchFamily="34" charset="-122"/>
                        <a:ea typeface="思源黑体 CN Normal" panose="020B0400000000000000" pitchFamily="34" charset="-122"/>
                      </a:rPr>
                      <a:t>/</a:t>
                    </a: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舵机复位</a:t>
                    </a:r>
                    <a:endParaRPr lang="zh-CN" altLang="en-US" sz="1000" dirty="0">
                      <a:solidFill>
                        <a:sysClr val="windowText" lastClr="000000"/>
                      </a:solidFill>
                    </a:endParaRPr>
                  </a:p>
                </p:txBody>
              </p:sp>
            </p:grpSp>
            <p:grpSp>
              <p:nvGrpSpPr>
                <p:cNvPr id="268" name="组合 267">
                  <a:extLst>
                    <a:ext uri="{FF2B5EF4-FFF2-40B4-BE49-F238E27FC236}">
                      <a16:creationId xmlns:a16="http://schemas.microsoft.com/office/drawing/2014/main" id="{F8B2FBA3-6F80-5167-B512-BA95F09706F2}"/>
                    </a:ext>
                  </a:extLst>
                </p:cNvPr>
                <p:cNvGrpSpPr/>
                <p:nvPr/>
              </p:nvGrpSpPr>
              <p:grpSpPr>
                <a:xfrm>
                  <a:off x="1361086" y="4903622"/>
                  <a:ext cx="3348090" cy="500154"/>
                  <a:chOff x="1362127" y="2818841"/>
                  <a:chExt cx="3348090" cy="500154"/>
                </a:xfrm>
              </p:grpSpPr>
              <p:sp>
                <p:nvSpPr>
                  <p:cNvPr id="269" name="矩形 268">
                    <a:extLst>
                      <a:ext uri="{FF2B5EF4-FFF2-40B4-BE49-F238E27FC236}">
                        <a16:creationId xmlns:a16="http://schemas.microsoft.com/office/drawing/2014/main" id="{93F799BA-A80D-FF1C-E4B3-13AB9217CC8E}"/>
                      </a:ext>
                    </a:extLst>
                  </p:cNvPr>
                  <p:cNvSpPr/>
                  <p:nvPr/>
                </p:nvSpPr>
                <p:spPr>
                  <a:xfrm>
                    <a:off x="1362127" y="2818841"/>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肩键（左）</a:t>
                    </a:r>
                    <a:endParaRPr lang="zh-CN" altLang="en-US" sz="1000" dirty="0">
                      <a:solidFill>
                        <a:sysClr val="windowText" lastClr="000000"/>
                      </a:solidFill>
                    </a:endParaRPr>
                  </a:p>
                </p:txBody>
              </p:sp>
              <p:sp>
                <p:nvSpPr>
                  <p:cNvPr id="270" name="矩形 269">
                    <a:extLst>
                      <a:ext uri="{FF2B5EF4-FFF2-40B4-BE49-F238E27FC236}">
                        <a16:creationId xmlns:a16="http://schemas.microsoft.com/office/drawing/2014/main" id="{A332EB02-CA0C-AB8C-6242-3759B082D1A9}"/>
                      </a:ext>
                    </a:extLst>
                  </p:cNvPr>
                  <p:cNvSpPr/>
                  <p:nvPr/>
                </p:nvSpPr>
                <p:spPr>
                  <a:xfrm>
                    <a:off x="3050480" y="2818841"/>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电机反转</a:t>
                    </a:r>
                    <a:r>
                      <a:rPr lang="en-US" altLang="zh-CN" sz="1000" dirty="0">
                        <a:solidFill>
                          <a:sysClr val="windowText" lastClr="000000"/>
                        </a:solidFill>
                        <a:latin typeface="思源黑体 CN Normal" panose="020B0400000000000000" pitchFamily="34" charset="-122"/>
                        <a:ea typeface="思源黑体 CN Normal" panose="020B0400000000000000" pitchFamily="34" charset="-122"/>
                      </a:rPr>
                      <a:t>/</a:t>
                    </a: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舵机比例复位</a:t>
                    </a:r>
                    <a:endParaRPr lang="zh-CN" altLang="en-US" sz="1000" dirty="0">
                      <a:solidFill>
                        <a:sysClr val="windowText" lastClr="000000"/>
                      </a:solidFill>
                    </a:endParaRPr>
                  </a:p>
                </p:txBody>
              </p:sp>
              <p:sp>
                <p:nvSpPr>
                  <p:cNvPr id="271" name="矩形 270">
                    <a:extLst>
                      <a:ext uri="{FF2B5EF4-FFF2-40B4-BE49-F238E27FC236}">
                        <a16:creationId xmlns:a16="http://schemas.microsoft.com/office/drawing/2014/main" id="{33162BD9-6C09-6BB9-49DB-2C9EDCA8AE91}"/>
                      </a:ext>
                    </a:extLst>
                  </p:cNvPr>
                  <p:cNvSpPr/>
                  <p:nvPr/>
                </p:nvSpPr>
                <p:spPr>
                  <a:xfrm>
                    <a:off x="1362127" y="3074300"/>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      肩键（右）</a:t>
                    </a:r>
                    <a:endParaRPr lang="zh-CN" altLang="en-US" sz="1000" dirty="0">
                      <a:solidFill>
                        <a:sysClr val="windowText" lastClr="000000"/>
                      </a:solidFill>
                    </a:endParaRPr>
                  </a:p>
                </p:txBody>
              </p:sp>
              <p:sp>
                <p:nvSpPr>
                  <p:cNvPr id="273" name="矩形 272">
                    <a:extLst>
                      <a:ext uri="{FF2B5EF4-FFF2-40B4-BE49-F238E27FC236}">
                        <a16:creationId xmlns:a16="http://schemas.microsoft.com/office/drawing/2014/main" id="{B39EB4BF-0579-44AB-651F-42D3FA2D3FAE}"/>
                      </a:ext>
                    </a:extLst>
                  </p:cNvPr>
                  <p:cNvSpPr/>
                  <p:nvPr/>
                </p:nvSpPr>
                <p:spPr>
                  <a:xfrm>
                    <a:off x="3050480" y="3074300"/>
                    <a:ext cx="1659737" cy="244695"/>
                  </a:xfrm>
                  <a:prstGeom prst="rect">
                    <a:avLst/>
                  </a:prstGeom>
                  <a:solidFill>
                    <a:schemeClr val="accent1">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电机正转</a:t>
                    </a:r>
                    <a:r>
                      <a:rPr lang="en-US" altLang="zh-CN" sz="1000" dirty="0">
                        <a:solidFill>
                          <a:sysClr val="windowText" lastClr="000000"/>
                        </a:solidFill>
                        <a:latin typeface="思源黑体 CN Normal" panose="020B0400000000000000" pitchFamily="34" charset="-122"/>
                        <a:ea typeface="思源黑体 CN Normal" panose="020B0400000000000000" pitchFamily="34" charset="-122"/>
                      </a:rPr>
                      <a:t>/</a:t>
                    </a:r>
                    <a:r>
                      <a:rPr lang="zh-CN" altLang="en-US" sz="1000" dirty="0">
                        <a:solidFill>
                          <a:sysClr val="windowText" lastClr="000000"/>
                        </a:solidFill>
                        <a:latin typeface="思源黑体 CN Normal" panose="020B0400000000000000" pitchFamily="34" charset="-122"/>
                        <a:ea typeface="思源黑体 CN Normal" panose="020B0400000000000000" pitchFamily="34" charset="-122"/>
                      </a:rPr>
                      <a:t>舵机比例旋转</a:t>
                    </a:r>
                    <a:endParaRPr lang="zh-CN" altLang="en-US" sz="1000" dirty="0">
                      <a:solidFill>
                        <a:sysClr val="windowText" lastClr="000000"/>
                      </a:solidFill>
                    </a:endParaRPr>
                  </a:p>
                </p:txBody>
              </p:sp>
            </p:grpSp>
          </p:grpSp>
        </p:grpSp>
        <p:pic>
          <p:nvPicPr>
            <p:cNvPr id="274" name="图片 273">
              <a:extLst>
                <a:ext uri="{FF2B5EF4-FFF2-40B4-BE49-F238E27FC236}">
                  <a16:creationId xmlns:a16="http://schemas.microsoft.com/office/drawing/2014/main" id="{BD4F009F-196B-3847-0D09-ADD44AE29A6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587065" y="2907774"/>
              <a:ext cx="162760" cy="146152"/>
            </a:xfrm>
            <a:prstGeom prst="rect">
              <a:avLst/>
            </a:prstGeom>
          </p:spPr>
        </p:pic>
        <p:pic>
          <p:nvPicPr>
            <p:cNvPr id="275" name="图片 274">
              <a:extLst>
                <a:ext uri="{FF2B5EF4-FFF2-40B4-BE49-F238E27FC236}">
                  <a16:creationId xmlns:a16="http://schemas.microsoft.com/office/drawing/2014/main" id="{9D26AAC3-3974-33A7-0FB8-2EEB575434E1}"/>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2585172" y="3161819"/>
              <a:ext cx="166546" cy="146152"/>
            </a:xfrm>
            <a:prstGeom prst="rect">
              <a:avLst/>
            </a:prstGeom>
          </p:spPr>
        </p:pic>
        <p:pic>
          <p:nvPicPr>
            <p:cNvPr id="276" name="图片 275">
              <a:extLst>
                <a:ext uri="{FF2B5EF4-FFF2-40B4-BE49-F238E27FC236}">
                  <a16:creationId xmlns:a16="http://schemas.microsoft.com/office/drawing/2014/main" id="{E0D4273D-A400-1CDA-0335-9FEDFF476A16}"/>
                </a:ext>
              </a:extLst>
            </p:cNvPr>
            <p:cNvPicPr>
              <a:picLocks noChangeAspect="1"/>
            </p:cNvPicPr>
            <p:nvPr/>
          </p:nvPicPr>
          <p:blipFill>
            <a:blip r:embed="rId23">
              <a:clrChange>
                <a:clrFrom>
                  <a:srgbClr val="FFFFFF"/>
                </a:clrFrom>
                <a:clrTo>
                  <a:srgbClr val="FFFFFF">
                    <a:alpha val="0"/>
                  </a:srgbClr>
                </a:clrTo>
              </a:clrChange>
            </a:blip>
            <a:stretch>
              <a:fillRect/>
            </a:stretch>
          </p:blipFill>
          <p:spPr>
            <a:xfrm rot="5400000">
              <a:off x="2585172" y="3413593"/>
              <a:ext cx="166546" cy="146152"/>
            </a:xfrm>
            <a:prstGeom prst="rect">
              <a:avLst/>
            </a:prstGeom>
          </p:spPr>
        </p:pic>
        <p:pic>
          <p:nvPicPr>
            <p:cNvPr id="277" name="图片 276">
              <a:extLst>
                <a:ext uri="{FF2B5EF4-FFF2-40B4-BE49-F238E27FC236}">
                  <a16:creationId xmlns:a16="http://schemas.microsoft.com/office/drawing/2014/main" id="{3C1BFB76-0F73-300E-9035-77450D33DD2F}"/>
                </a:ext>
              </a:extLst>
            </p:cNvPr>
            <p:cNvPicPr>
              <a:picLocks noChangeAspect="1"/>
            </p:cNvPicPr>
            <p:nvPr/>
          </p:nvPicPr>
          <p:blipFill>
            <a:blip r:embed="rId23">
              <a:clrChange>
                <a:clrFrom>
                  <a:srgbClr val="FFFFFF"/>
                </a:clrFrom>
                <a:clrTo>
                  <a:srgbClr val="FFFFFF">
                    <a:alpha val="0"/>
                  </a:srgbClr>
                </a:clrTo>
              </a:clrChange>
            </a:blip>
            <a:stretch>
              <a:fillRect/>
            </a:stretch>
          </p:blipFill>
          <p:spPr>
            <a:xfrm rot="16200000" flipH="1">
              <a:off x="2585172" y="3676258"/>
              <a:ext cx="166546" cy="146152"/>
            </a:xfrm>
            <a:prstGeom prst="rect">
              <a:avLst/>
            </a:prstGeom>
          </p:spPr>
        </p:pic>
        <p:grpSp>
          <p:nvGrpSpPr>
            <p:cNvPr id="282" name="组合 281">
              <a:extLst>
                <a:ext uri="{FF2B5EF4-FFF2-40B4-BE49-F238E27FC236}">
                  <a16:creationId xmlns:a16="http://schemas.microsoft.com/office/drawing/2014/main" id="{4974F05E-3E77-8653-476D-B8D8FF5E17B7}"/>
                </a:ext>
              </a:extLst>
            </p:cNvPr>
            <p:cNvGrpSpPr/>
            <p:nvPr/>
          </p:nvGrpSpPr>
          <p:grpSpPr>
            <a:xfrm>
              <a:off x="2479003" y="3877996"/>
              <a:ext cx="436583" cy="276999"/>
              <a:chOff x="2479003" y="3884527"/>
              <a:chExt cx="436583" cy="276999"/>
            </a:xfrm>
          </p:grpSpPr>
          <p:pic>
            <p:nvPicPr>
              <p:cNvPr id="278" name="图片 277">
                <a:extLst>
                  <a:ext uri="{FF2B5EF4-FFF2-40B4-BE49-F238E27FC236}">
                    <a16:creationId xmlns:a16="http://schemas.microsoft.com/office/drawing/2014/main" id="{C9244016-8698-AE96-76C3-8C3C67DDEEDC}"/>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479003" y="3946076"/>
                <a:ext cx="158819" cy="142613"/>
              </a:xfrm>
              <a:prstGeom prst="rect">
                <a:avLst/>
              </a:prstGeom>
            </p:spPr>
          </p:pic>
          <p:pic>
            <p:nvPicPr>
              <p:cNvPr id="279" name="图片 278">
                <a:extLst>
                  <a:ext uri="{FF2B5EF4-FFF2-40B4-BE49-F238E27FC236}">
                    <a16:creationId xmlns:a16="http://schemas.microsoft.com/office/drawing/2014/main" id="{CE1E8C68-EBD6-A99E-B000-4E0469C6546B}"/>
                  </a:ext>
                </a:extLst>
              </p:cNvPr>
              <p:cNvPicPr>
                <a:picLocks noChangeAspect="1"/>
              </p:cNvPicPr>
              <p:nvPr/>
            </p:nvPicPr>
            <p:blipFill>
              <a:blip r:embed="rId23">
                <a:clrChange>
                  <a:clrFrom>
                    <a:srgbClr val="FFFFFF"/>
                  </a:clrFrom>
                  <a:clrTo>
                    <a:srgbClr val="FFFFFF">
                      <a:alpha val="0"/>
                    </a:srgbClr>
                  </a:clrTo>
                </a:clrChange>
              </a:blip>
              <a:stretch>
                <a:fillRect/>
              </a:stretch>
            </p:blipFill>
            <p:spPr>
              <a:xfrm rot="5400000">
                <a:off x="2763023" y="3948495"/>
                <a:ext cx="162513" cy="142613"/>
              </a:xfrm>
              <a:prstGeom prst="rect">
                <a:avLst/>
              </a:prstGeom>
            </p:spPr>
          </p:pic>
          <p:sp>
            <p:nvSpPr>
              <p:cNvPr id="281" name="文本框 280">
                <a:extLst>
                  <a:ext uri="{FF2B5EF4-FFF2-40B4-BE49-F238E27FC236}">
                    <a16:creationId xmlns:a16="http://schemas.microsoft.com/office/drawing/2014/main" id="{EFFB0FEE-6B1C-99FB-C98E-EA9079207786}"/>
                  </a:ext>
                </a:extLst>
              </p:cNvPr>
              <p:cNvSpPr txBox="1"/>
              <p:nvPr/>
            </p:nvSpPr>
            <p:spPr>
              <a:xfrm>
                <a:off x="2553018" y="3884527"/>
                <a:ext cx="287487" cy="276999"/>
              </a:xfrm>
              <a:prstGeom prst="rect">
                <a:avLst/>
              </a:prstGeom>
              <a:noFill/>
            </p:spPr>
            <p:txBody>
              <a:bodyPr wrap="square">
                <a:spAutoFit/>
              </a:bodyPr>
              <a:lstStyle/>
              <a:p>
                <a:r>
                  <a:rPr lang="en-US" altLang="zh-CN" sz="1200" dirty="0">
                    <a:solidFill>
                      <a:sysClr val="windowText" lastClr="000000"/>
                    </a:solidFill>
                    <a:latin typeface="思源黑体 CN Normal" panose="020B0400000000000000" pitchFamily="34" charset="-122"/>
                    <a:ea typeface="思源黑体 CN Normal" panose="020B0400000000000000" pitchFamily="34" charset="-122"/>
                  </a:rPr>
                  <a:t>+</a:t>
                </a:r>
                <a:endParaRPr lang="zh-CN" altLang="en-US" sz="1200" dirty="0"/>
              </a:p>
            </p:txBody>
          </p:sp>
        </p:grpSp>
        <p:grpSp>
          <p:nvGrpSpPr>
            <p:cNvPr id="283" name="组合 282">
              <a:extLst>
                <a:ext uri="{FF2B5EF4-FFF2-40B4-BE49-F238E27FC236}">
                  <a16:creationId xmlns:a16="http://schemas.microsoft.com/office/drawing/2014/main" id="{92A41D2B-5770-B3A1-4F10-637D1E64ACFA}"/>
                </a:ext>
              </a:extLst>
            </p:cNvPr>
            <p:cNvGrpSpPr/>
            <p:nvPr/>
          </p:nvGrpSpPr>
          <p:grpSpPr>
            <a:xfrm>
              <a:off x="2472322" y="4126738"/>
              <a:ext cx="436583" cy="276999"/>
              <a:chOff x="2479003" y="3884527"/>
              <a:chExt cx="436583" cy="276999"/>
            </a:xfrm>
          </p:grpSpPr>
          <p:pic>
            <p:nvPicPr>
              <p:cNvPr id="284" name="图片 283">
                <a:extLst>
                  <a:ext uri="{FF2B5EF4-FFF2-40B4-BE49-F238E27FC236}">
                    <a16:creationId xmlns:a16="http://schemas.microsoft.com/office/drawing/2014/main" id="{E09C5091-9609-79A6-8024-BA3010E19DA0}"/>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479003" y="3946076"/>
                <a:ext cx="158819" cy="142613"/>
              </a:xfrm>
              <a:prstGeom prst="rect">
                <a:avLst/>
              </a:prstGeom>
            </p:spPr>
          </p:pic>
          <p:pic>
            <p:nvPicPr>
              <p:cNvPr id="285" name="图片 284">
                <a:extLst>
                  <a:ext uri="{FF2B5EF4-FFF2-40B4-BE49-F238E27FC236}">
                    <a16:creationId xmlns:a16="http://schemas.microsoft.com/office/drawing/2014/main" id="{E6FDABFC-4893-CABA-B124-0AC8EDF93EAB}"/>
                  </a:ext>
                </a:extLst>
              </p:cNvPr>
              <p:cNvPicPr>
                <a:picLocks noChangeAspect="1"/>
              </p:cNvPicPr>
              <p:nvPr/>
            </p:nvPicPr>
            <p:blipFill>
              <a:blip r:embed="rId23">
                <a:clrChange>
                  <a:clrFrom>
                    <a:srgbClr val="FFFFFF"/>
                  </a:clrFrom>
                  <a:clrTo>
                    <a:srgbClr val="FFFFFF">
                      <a:alpha val="0"/>
                    </a:srgbClr>
                  </a:clrTo>
                </a:clrChange>
              </a:blip>
              <a:stretch>
                <a:fillRect/>
              </a:stretch>
            </p:blipFill>
            <p:spPr>
              <a:xfrm rot="16200000" flipH="1">
                <a:off x="2763023" y="3948495"/>
                <a:ext cx="162513" cy="142613"/>
              </a:xfrm>
              <a:prstGeom prst="rect">
                <a:avLst/>
              </a:prstGeom>
            </p:spPr>
          </p:pic>
          <p:sp>
            <p:nvSpPr>
              <p:cNvPr id="286" name="文本框 285">
                <a:extLst>
                  <a:ext uri="{FF2B5EF4-FFF2-40B4-BE49-F238E27FC236}">
                    <a16:creationId xmlns:a16="http://schemas.microsoft.com/office/drawing/2014/main" id="{A678FA69-CF7D-EFB2-9C48-5B09D2F9D47B}"/>
                  </a:ext>
                </a:extLst>
              </p:cNvPr>
              <p:cNvSpPr txBox="1"/>
              <p:nvPr/>
            </p:nvSpPr>
            <p:spPr>
              <a:xfrm>
                <a:off x="2553018" y="3884527"/>
                <a:ext cx="287487" cy="276999"/>
              </a:xfrm>
              <a:prstGeom prst="rect">
                <a:avLst/>
              </a:prstGeom>
              <a:noFill/>
            </p:spPr>
            <p:txBody>
              <a:bodyPr wrap="square">
                <a:spAutoFit/>
              </a:bodyPr>
              <a:lstStyle/>
              <a:p>
                <a:r>
                  <a:rPr lang="en-US" altLang="zh-CN" sz="1200" dirty="0">
                    <a:solidFill>
                      <a:sysClr val="windowText" lastClr="000000"/>
                    </a:solidFill>
                    <a:latin typeface="思源黑体 CN Normal" panose="020B0400000000000000" pitchFamily="34" charset="-122"/>
                    <a:ea typeface="思源黑体 CN Normal" panose="020B0400000000000000" pitchFamily="34" charset="-122"/>
                  </a:rPr>
                  <a:t>+</a:t>
                </a:r>
                <a:endParaRPr lang="zh-CN" altLang="en-US" sz="1200" dirty="0"/>
              </a:p>
            </p:txBody>
          </p:sp>
        </p:grpSp>
        <p:pic>
          <p:nvPicPr>
            <p:cNvPr id="287" name="图片 286">
              <a:extLst>
                <a:ext uri="{FF2B5EF4-FFF2-40B4-BE49-F238E27FC236}">
                  <a16:creationId xmlns:a16="http://schemas.microsoft.com/office/drawing/2014/main" id="{D39B9631-2BD8-D498-AF2B-005506BD4647}"/>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2619079" y="4452511"/>
              <a:ext cx="141501" cy="141501"/>
            </a:xfrm>
            <a:prstGeom prst="rect">
              <a:avLst/>
            </a:prstGeom>
          </p:spPr>
        </p:pic>
        <p:pic>
          <p:nvPicPr>
            <p:cNvPr id="288" name="图片 287">
              <a:extLst>
                <a:ext uri="{FF2B5EF4-FFF2-40B4-BE49-F238E27FC236}">
                  <a16:creationId xmlns:a16="http://schemas.microsoft.com/office/drawing/2014/main" id="{343888BD-CA70-48BA-21FA-6D0CC17C9AD4}"/>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2609548" y="4696766"/>
              <a:ext cx="147998" cy="147998"/>
            </a:xfrm>
            <a:prstGeom prst="rect">
              <a:avLst/>
            </a:prstGeom>
          </p:spPr>
        </p:pic>
        <p:pic>
          <p:nvPicPr>
            <p:cNvPr id="290" name="图片 289" descr="文本, 徽标&#10;&#10;描述已自动生成">
              <a:extLst>
                <a:ext uri="{FF2B5EF4-FFF2-40B4-BE49-F238E27FC236}">
                  <a16:creationId xmlns:a16="http://schemas.microsoft.com/office/drawing/2014/main" id="{8E2B602D-F282-15F0-3C0B-D1AE6E4E8A6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58391" y="4962862"/>
              <a:ext cx="263378" cy="135937"/>
            </a:xfrm>
            <a:prstGeom prst="rect">
              <a:avLst/>
            </a:prstGeom>
          </p:spPr>
        </p:pic>
        <p:pic>
          <p:nvPicPr>
            <p:cNvPr id="292" name="图片 291" descr="徽标&#10;&#10;描述已自动生成">
              <a:extLst>
                <a:ext uri="{FF2B5EF4-FFF2-40B4-BE49-F238E27FC236}">
                  <a16:creationId xmlns:a16="http://schemas.microsoft.com/office/drawing/2014/main" id="{299F0892-0F9C-80C6-2EC7-89E742A397D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56526" y="5211335"/>
              <a:ext cx="269750" cy="140185"/>
            </a:xfrm>
            <a:prstGeom prst="rect">
              <a:avLst/>
            </a:prstGeom>
          </p:spPr>
        </p:pic>
      </p:grpSp>
    </p:spTree>
    <p:extLst>
      <p:ext uri="{BB962C8B-B14F-4D97-AF65-F5344CB8AC3E}">
        <p14:creationId xmlns:p14="http://schemas.microsoft.com/office/powerpoint/2010/main" val="728964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down)">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5" name="组合 34"/>
          <p:cNvGrpSpPr/>
          <p:nvPr/>
        </p:nvGrpSpPr>
        <p:grpSpPr>
          <a:xfrm>
            <a:off x="725520" y="1140629"/>
            <a:ext cx="4806602" cy="3869066"/>
            <a:chOff x="6729271" y="838534"/>
            <a:chExt cx="4666979" cy="3756677"/>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rcRect l="15098" r="15098"/>
            <a:stretch/>
          </p:blipFill>
          <p:spPr>
            <a:xfrm flipH="1">
              <a:off x="6729271" y="838534"/>
              <a:ext cx="4661873" cy="3756677"/>
            </a:xfrm>
            <a:prstGeom prst="rect">
              <a:avLst/>
            </a:prstGeom>
          </p:spPr>
        </p:pic>
        <p:sp>
          <p:nvSpPr>
            <p:cNvPr id="34" name="矩形: 圆角 33"/>
            <p:cNvSpPr/>
            <p:nvPr/>
          </p:nvSpPr>
          <p:spPr>
            <a:xfrm flipH="1">
              <a:off x="9559960" y="1054183"/>
              <a:ext cx="1836290" cy="3204005"/>
            </a:xfrm>
            <a:prstGeom prst="roundRect">
              <a:avLst>
                <a:gd name="adj" fmla="val 0"/>
              </a:avLst>
            </a:prstGeom>
            <a:gradFill>
              <a:gsLst>
                <a:gs pos="0">
                  <a:srgbClr val="000000">
                    <a:alpha val="0"/>
                  </a:srgbClr>
                </a:gs>
                <a:gs pos="100000">
                  <a:srgbClr val="000000"/>
                </a:gs>
              </a:gsLst>
              <a:lin ang="10800000" scaled="1"/>
            </a:gradFill>
            <a:ln w="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sp>
        <p:nvSpPr>
          <p:cNvPr id="2" name="任意多边形: 形状 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2225">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4" name="任意多边形: 形状 3"/>
          <p:cNvSpPr/>
          <p:nvPr/>
        </p:nvSpPr>
        <p:spPr>
          <a:xfrm flipV="1">
            <a:off x="7185334" y="312057"/>
            <a:ext cx="666904" cy="77410"/>
          </a:xfrm>
          <a:custGeom>
            <a:avLst/>
            <a:gdLst>
              <a:gd name="connsiteX0" fmla="*/ 592669 w 666904"/>
              <a:gd name="connsiteY0" fmla="*/ 77410 h 77410"/>
              <a:gd name="connsiteX1" fmla="*/ 648345 w 666904"/>
              <a:gd name="connsiteY1" fmla="*/ 77410 h 77410"/>
              <a:gd name="connsiteX2" fmla="*/ 666904 w 666904"/>
              <a:gd name="connsiteY2" fmla="*/ 0 h 77410"/>
              <a:gd name="connsiteX3" fmla="*/ 611228 w 666904"/>
              <a:gd name="connsiteY3" fmla="*/ 0 h 77410"/>
              <a:gd name="connsiteX4" fmla="*/ 508002 w 666904"/>
              <a:gd name="connsiteY4" fmla="*/ 77410 h 77410"/>
              <a:gd name="connsiteX5" fmla="*/ 563678 w 666904"/>
              <a:gd name="connsiteY5" fmla="*/ 77410 h 77410"/>
              <a:gd name="connsiteX6" fmla="*/ 582237 w 666904"/>
              <a:gd name="connsiteY6" fmla="*/ 0 h 77410"/>
              <a:gd name="connsiteX7" fmla="*/ 526561 w 666904"/>
              <a:gd name="connsiteY7" fmla="*/ 0 h 77410"/>
              <a:gd name="connsiteX8" fmla="*/ 423335 w 666904"/>
              <a:gd name="connsiteY8" fmla="*/ 77410 h 77410"/>
              <a:gd name="connsiteX9" fmla="*/ 479011 w 666904"/>
              <a:gd name="connsiteY9" fmla="*/ 77410 h 77410"/>
              <a:gd name="connsiteX10" fmla="*/ 497570 w 666904"/>
              <a:gd name="connsiteY10" fmla="*/ 0 h 77410"/>
              <a:gd name="connsiteX11" fmla="*/ 441894 w 666904"/>
              <a:gd name="connsiteY11" fmla="*/ 0 h 77410"/>
              <a:gd name="connsiteX12" fmla="*/ 338668 w 666904"/>
              <a:gd name="connsiteY12" fmla="*/ 77410 h 77410"/>
              <a:gd name="connsiteX13" fmla="*/ 394344 w 666904"/>
              <a:gd name="connsiteY13" fmla="*/ 77410 h 77410"/>
              <a:gd name="connsiteX14" fmla="*/ 412903 w 666904"/>
              <a:gd name="connsiteY14" fmla="*/ 0 h 77410"/>
              <a:gd name="connsiteX15" fmla="*/ 357227 w 666904"/>
              <a:gd name="connsiteY15" fmla="*/ 0 h 77410"/>
              <a:gd name="connsiteX16" fmla="*/ 254001 w 666904"/>
              <a:gd name="connsiteY16" fmla="*/ 77410 h 77410"/>
              <a:gd name="connsiteX17" fmla="*/ 309677 w 666904"/>
              <a:gd name="connsiteY17" fmla="*/ 77410 h 77410"/>
              <a:gd name="connsiteX18" fmla="*/ 328236 w 666904"/>
              <a:gd name="connsiteY18" fmla="*/ 0 h 77410"/>
              <a:gd name="connsiteX19" fmla="*/ 272560 w 666904"/>
              <a:gd name="connsiteY19" fmla="*/ 0 h 77410"/>
              <a:gd name="connsiteX20" fmla="*/ 169334 w 666904"/>
              <a:gd name="connsiteY20" fmla="*/ 77410 h 77410"/>
              <a:gd name="connsiteX21" fmla="*/ 225010 w 666904"/>
              <a:gd name="connsiteY21" fmla="*/ 77410 h 77410"/>
              <a:gd name="connsiteX22" fmla="*/ 243569 w 666904"/>
              <a:gd name="connsiteY22" fmla="*/ 0 h 77410"/>
              <a:gd name="connsiteX23" fmla="*/ 187893 w 666904"/>
              <a:gd name="connsiteY23" fmla="*/ 0 h 77410"/>
              <a:gd name="connsiteX24" fmla="*/ 84667 w 666904"/>
              <a:gd name="connsiteY24" fmla="*/ 77410 h 77410"/>
              <a:gd name="connsiteX25" fmla="*/ 140343 w 666904"/>
              <a:gd name="connsiteY25" fmla="*/ 77410 h 77410"/>
              <a:gd name="connsiteX26" fmla="*/ 158902 w 666904"/>
              <a:gd name="connsiteY26" fmla="*/ 0 h 77410"/>
              <a:gd name="connsiteX27" fmla="*/ 103226 w 666904"/>
              <a:gd name="connsiteY27" fmla="*/ 0 h 77410"/>
              <a:gd name="connsiteX28" fmla="*/ 0 w 666904"/>
              <a:gd name="connsiteY28" fmla="*/ 77410 h 77410"/>
              <a:gd name="connsiteX29" fmla="*/ 55676 w 666904"/>
              <a:gd name="connsiteY29" fmla="*/ 77410 h 77410"/>
              <a:gd name="connsiteX30" fmla="*/ 74235 w 666904"/>
              <a:gd name="connsiteY30" fmla="*/ 0 h 77410"/>
              <a:gd name="connsiteX31" fmla="*/ 18559 w 666904"/>
              <a:gd name="connsiteY3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6904" h="77410">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6" name="矩形 5"/>
          <p:cNvSpPr/>
          <p:nvPr/>
        </p:nvSpPr>
        <p:spPr>
          <a:xfrm>
            <a:off x="609182" y="5137485"/>
            <a:ext cx="10900611" cy="890337"/>
          </a:xfrm>
          <a:prstGeom prst="rect">
            <a:avLst/>
          </a:prstGeom>
          <a:solidFill>
            <a:schemeClr val="accent5">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8" name="任意多边形: 形状 7"/>
          <p:cNvSpPr/>
          <p:nvPr/>
        </p:nvSpPr>
        <p:spPr>
          <a:xfrm flipH="1" flipV="1">
            <a:off x="1090663" y="6331856"/>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2" name="矩形 11"/>
          <p:cNvSpPr/>
          <p:nvPr/>
        </p:nvSpPr>
        <p:spPr>
          <a:xfrm>
            <a:off x="735496" y="5218044"/>
            <a:ext cx="1053547" cy="6858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3" name="任意多边形: 形状 12"/>
          <p:cNvSpPr/>
          <p:nvPr/>
        </p:nvSpPr>
        <p:spPr>
          <a:xfrm flipH="1">
            <a:off x="775253" y="5665304"/>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solidFill>
            <a:srgbClr val="0C1C2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4" name="任意多边形: 形状 13"/>
          <p:cNvSpPr/>
          <p:nvPr/>
        </p:nvSpPr>
        <p:spPr>
          <a:xfrm flipH="1" flipV="1">
            <a:off x="778567" y="5271052"/>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solidFill>
            <a:srgbClr val="0C1C2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5" name="矩形: 剪去对角 14"/>
          <p:cNvSpPr/>
          <p:nvPr/>
        </p:nvSpPr>
        <p:spPr>
          <a:xfrm>
            <a:off x="1848679" y="5208104"/>
            <a:ext cx="8209721" cy="725557"/>
          </a:xfrm>
          <a:prstGeom prst="snip2Diag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p:nvPr/>
        </p:nvSpPr>
        <p:spPr>
          <a:xfrm rot="5400000">
            <a:off x="-354806" y="3788571"/>
            <a:ext cx="1609724" cy="9048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8" name="文本框 27"/>
          <p:cNvSpPr txBox="1"/>
          <p:nvPr/>
        </p:nvSpPr>
        <p:spPr>
          <a:xfrm>
            <a:off x="10253329" y="5281797"/>
            <a:ext cx="1197255" cy="440633"/>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X-MIND </a:t>
            </a:r>
          </a:p>
          <a:p>
            <a:pPr marL="0" marR="0" lvl="0" indent="0" algn="r" defTabSz="914400" rtl="0" eaLnBrk="1" fontAlgn="auto" latinLnBrk="0" hangingPunct="1">
              <a:lnSpc>
                <a:spcPct val="15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TECGNOLOGY</a:t>
            </a:r>
            <a:endParaRPr kumimoji="0" lang="zh-CN" altLang="en-US"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sp>
        <p:nvSpPr>
          <p:cNvPr id="29" name="文本框 6"/>
          <p:cNvSpPr txBox="1"/>
          <p:nvPr>
            <p:custDataLst>
              <p:tags r:id="rId1"/>
            </p:custDataLst>
          </p:nvPr>
        </p:nvSpPr>
        <p:spPr>
          <a:xfrm>
            <a:off x="2061390" y="5372954"/>
            <a:ext cx="6826052" cy="369332"/>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AMBITION NEVER DIES FIGHT FOR THE FUTURE</a:t>
            </a:r>
            <a:endParaRPr kumimoji="0" lang="zh-CN" altLang="en-US" sz="1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sp>
        <p:nvSpPr>
          <p:cNvPr id="31" name="文本框 30"/>
          <p:cNvSpPr txBox="1"/>
          <p:nvPr/>
        </p:nvSpPr>
        <p:spPr>
          <a:xfrm>
            <a:off x="820807" y="5364682"/>
            <a:ext cx="958297"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X-MIND </a:t>
            </a:r>
            <a:r>
              <a:rPr kumimoji="0" lang="en-US" altLang="zh-CN"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TECGNOLOGY</a:t>
            </a:r>
            <a:endParaRPr kumimoji="0" lang="zh-CN" altLang="en-US" sz="11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cxnSp>
        <p:nvCxnSpPr>
          <p:cNvPr id="45" name="直接连接符 44"/>
          <p:cNvCxnSpPr/>
          <p:nvPr/>
        </p:nvCxnSpPr>
        <p:spPr>
          <a:xfrm>
            <a:off x="10147852" y="5516217"/>
            <a:ext cx="1252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9105116" y="662112"/>
            <a:ext cx="229506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30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黑体" panose="02010609060101010101" charset="-122"/>
              </a:rPr>
              <a:t>全球数智竞技产业「引领者」</a:t>
            </a:r>
          </a:p>
        </p:txBody>
      </p:sp>
      <p:grpSp>
        <p:nvGrpSpPr>
          <p:cNvPr id="11" name="组合 10">
            <a:extLst>
              <a:ext uri="{FF2B5EF4-FFF2-40B4-BE49-F238E27FC236}">
                <a16:creationId xmlns:a16="http://schemas.microsoft.com/office/drawing/2014/main" id="{40FEE16C-B3A5-B641-AC77-DA2A2A8728FC}"/>
              </a:ext>
            </a:extLst>
          </p:cNvPr>
          <p:cNvGrpSpPr/>
          <p:nvPr/>
        </p:nvGrpSpPr>
        <p:grpSpPr>
          <a:xfrm>
            <a:off x="5582973" y="1916501"/>
            <a:ext cx="5667037" cy="2254923"/>
            <a:chOff x="5582973" y="1916501"/>
            <a:chExt cx="5667037" cy="2254923"/>
          </a:xfrm>
        </p:grpSpPr>
        <p:grpSp>
          <p:nvGrpSpPr>
            <p:cNvPr id="33" name="组合 32"/>
            <p:cNvGrpSpPr/>
            <p:nvPr/>
          </p:nvGrpSpPr>
          <p:grpSpPr>
            <a:xfrm flipH="1">
              <a:off x="5582973" y="3978094"/>
              <a:ext cx="5667037" cy="193330"/>
              <a:chOff x="506692" y="3105203"/>
              <a:chExt cx="5878233" cy="239660"/>
            </a:xfrm>
          </p:grpSpPr>
          <p:sp>
            <p:nvSpPr>
              <p:cNvPr id="19" name="任意多边形: 形状 18"/>
              <p:cNvSpPr/>
              <p:nvPr/>
            </p:nvSpPr>
            <p:spPr>
              <a:xfrm>
                <a:off x="506692" y="3105203"/>
                <a:ext cx="5265457" cy="239660"/>
              </a:xfrm>
              <a:custGeom>
                <a:avLst/>
                <a:gdLst>
                  <a:gd name="connsiteX0" fmla="*/ 0 w 5372099"/>
                  <a:gd name="connsiteY0" fmla="*/ 0 h 468313"/>
                  <a:gd name="connsiteX1" fmla="*/ 5372099 w 5372099"/>
                  <a:gd name="connsiteY1" fmla="*/ 0 h 468313"/>
                  <a:gd name="connsiteX2" fmla="*/ 5255021 w 5372099"/>
                  <a:gd name="connsiteY2" fmla="*/ 468313 h 468313"/>
                  <a:gd name="connsiteX3" fmla="*/ 0 w 5372099"/>
                  <a:gd name="connsiteY3" fmla="*/ 468313 h 468313"/>
                </a:gdLst>
                <a:ahLst/>
                <a:cxnLst>
                  <a:cxn ang="0">
                    <a:pos x="connsiteX0" y="connsiteY0"/>
                  </a:cxn>
                  <a:cxn ang="0">
                    <a:pos x="connsiteX1" y="connsiteY1"/>
                  </a:cxn>
                  <a:cxn ang="0">
                    <a:pos x="connsiteX2" y="connsiteY2"/>
                  </a:cxn>
                  <a:cxn ang="0">
                    <a:pos x="connsiteX3" y="connsiteY3"/>
                  </a:cxn>
                </a:cxnLst>
                <a:rect l="l" t="t" r="r" b="b"/>
                <a:pathLst>
                  <a:path w="5372099" h="468313">
                    <a:moveTo>
                      <a:pt x="0" y="0"/>
                    </a:moveTo>
                    <a:lnTo>
                      <a:pt x="5372099" y="0"/>
                    </a:lnTo>
                    <a:lnTo>
                      <a:pt x="5255021" y="468313"/>
                    </a:lnTo>
                    <a:lnTo>
                      <a:pt x="0" y="468313"/>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0" name="平行四边形 19"/>
              <p:cNvSpPr/>
              <p:nvPr/>
            </p:nvSpPr>
            <p:spPr>
              <a:xfrm>
                <a:off x="5734050" y="3105203"/>
                <a:ext cx="238125" cy="239660"/>
              </a:xfrm>
              <a:prstGeom prst="parallelogram">
                <a:avLst>
                  <a:gd name="adj" fmla="val 49000"/>
                </a:avLst>
              </a:prstGeom>
              <a:solidFill>
                <a:schemeClr val="tx2">
                  <a:lumMod val="20000"/>
                  <a:lumOff val="80000"/>
                </a:schemeClr>
              </a:solidFill>
              <a:ln>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1" name="平行四边形 20"/>
              <p:cNvSpPr/>
              <p:nvPr/>
            </p:nvSpPr>
            <p:spPr>
              <a:xfrm>
                <a:off x="5940425" y="3105203"/>
                <a:ext cx="238125" cy="239660"/>
              </a:xfrm>
              <a:prstGeom prst="parallelogram">
                <a:avLst>
                  <a:gd name="adj" fmla="val 49000"/>
                </a:avLst>
              </a:prstGeom>
              <a:solidFill>
                <a:schemeClr val="tx2">
                  <a:lumMod val="20000"/>
                  <a:lumOff val="80000"/>
                </a:schemeClr>
              </a:solidFill>
              <a:ln>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2" name="平行四边形 21"/>
              <p:cNvSpPr/>
              <p:nvPr/>
            </p:nvSpPr>
            <p:spPr>
              <a:xfrm>
                <a:off x="6146800" y="3105203"/>
                <a:ext cx="238125" cy="239660"/>
              </a:xfrm>
              <a:prstGeom prst="parallelogram">
                <a:avLst>
                  <a:gd name="adj" fmla="val 49000"/>
                </a:avLst>
              </a:prstGeom>
              <a:solidFill>
                <a:srgbClr val="FEC806"/>
              </a:solidFill>
              <a:ln>
                <a:solidFill>
                  <a:srgbClr val="F1B317"/>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nvGrpSpPr>
            <p:cNvPr id="37" name="组合 36"/>
            <p:cNvGrpSpPr/>
            <p:nvPr/>
          </p:nvGrpSpPr>
          <p:grpSpPr>
            <a:xfrm>
              <a:off x="5582973" y="1916501"/>
              <a:ext cx="5494399" cy="123825"/>
              <a:chOff x="876300" y="1638108"/>
              <a:chExt cx="5494399" cy="123825"/>
            </a:xfrm>
          </p:grpSpPr>
          <p:sp>
            <p:nvSpPr>
              <p:cNvPr id="23" name="任意多边形: 形状 22"/>
              <p:cNvSpPr/>
              <p:nvPr/>
            </p:nvSpPr>
            <p:spPr>
              <a:xfrm>
                <a:off x="876300" y="1638108"/>
                <a:ext cx="1977737" cy="123825"/>
              </a:xfrm>
              <a:custGeom>
                <a:avLst/>
                <a:gdLst>
                  <a:gd name="connsiteX0" fmla="*/ 1908529 w 1977737"/>
                  <a:gd name="connsiteY0" fmla="*/ 3897 h 123825"/>
                  <a:gd name="connsiteX1" fmla="*/ 1977737 w 1977737"/>
                  <a:gd name="connsiteY1" fmla="*/ 3897 h 123825"/>
                  <a:gd name="connsiteX2" fmla="*/ 1945925 w 1977737"/>
                  <a:gd name="connsiteY2" fmla="*/ 119928 h 123825"/>
                  <a:gd name="connsiteX3" fmla="*/ 1876717 w 1977737"/>
                  <a:gd name="connsiteY3" fmla="*/ 119928 h 123825"/>
                  <a:gd name="connsiteX4" fmla="*/ 1697892 w 1977737"/>
                  <a:gd name="connsiteY4" fmla="*/ 2189 h 123825"/>
                  <a:gd name="connsiteX5" fmla="*/ 1877580 w 1977737"/>
                  <a:gd name="connsiteY5" fmla="*/ 2189 h 123825"/>
                  <a:gd name="connsiteX6" fmla="*/ 1847718 w 1977737"/>
                  <a:gd name="connsiteY6" fmla="*/ 121636 h 123825"/>
                  <a:gd name="connsiteX7" fmla="*/ 1668030 w 1977737"/>
                  <a:gd name="connsiteY7" fmla="*/ 121636 h 123825"/>
                  <a:gd name="connsiteX8" fmla="*/ 30956 w 1977737"/>
                  <a:gd name="connsiteY8" fmla="*/ 0 h 123825"/>
                  <a:gd name="connsiteX9" fmla="*/ 1666875 w 1977737"/>
                  <a:gd name="connsiteY9" fmla="*/ 0 h 123825"/>
                  <a:gd name="connsiteX10" fmla="*/ 1635919 w 1977737"/>
                  <a:gd name="connsiteY10" fmla="*/ 123825 h 123825"/>
                  <a:gd name="connsiteX11" fmla="*/ 0 w 1977737"/>
                  <a:gd name="connsiteY11"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7737" h="123825">
                    <a:moveTo>
                      <a:pt x="1908529" y="3897"/>
                    </a:moveTo>
                    <a:lnTo>
                      <a:pt x="1977737" y="3897"/>
                    </a:lnTo>
                    <a:lnTo>
                      <a:pt x="1945925" y="119928"/>
                    </a:lnTo>
                    <a:lnTo>
                      <a:pt x="1876717" y="119928"/>
                    </a:lnTo>
                    <a:close/>
                    <a:moveTo>
                      <a:pt x="1697892" y="2189"/>
                    </a:moveTo>
                    <a:lnTo>
                      <a:pt x="1877580" y="2189"/>
                    </a:lnTo>
                    <a:lnTo>
                      <a:pt x="1847718" y="121636"/>
                    </a:lnTo>
                    <a:lnTo>
                      <a:pt x="1668030" y="121636"/>
                    </a:lnTo>
                    <a:close/>
                    <a:moveTo>
                      <a:pt x="30956" y="0"/>
                    </a:moveTo>
                    <a:lnTo>
                      <a:pt x="1666875" y="0"/>
                    </a:lnTo>
                    <a:lnTo>
                      <a:pt x="1635919" y="123825"/>
                    </a:lnTo>
                    <a:lnTo>
                      <a:pt x="0" y="123825"/>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4" name="任意多边形: 形状 23"/>
              <p:cNvSpPr/>
              <p:nvPr/>
            </p:nvSpPr>
            <p:spPr>
              <a:xfrm flipH="1" flipV="1">
                <a:off x="4349123" y="1646143"/>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5" name="平行四边形 112"/>
              <p:cNvSpPr/>
              <p:nvPr/>
            </p:nvSpPr>
            <p:spPr>
              <a:xfrm>
                <a:off x="2855493" y="1640305"/>
                <a:ext cx="3481138" cy="112294"/>
              </a:xfrm>
              <a:custGeom>
                <a:avLst/>
                <a:gdLst>
                  <a:gd name="connsiteX0" fmla="*/ 0 w 3509211"/>
                  <a:gd name="connsiteY0" fmla="*/ 112294 h 112294"/>
                  <a:gd name="connsiteX1" fmla="*/ 28074 w 3509211"/>
                  <a:gd name="connsiteY1" fmla="*/ 0 h 112294"/>
                  <a:gd name="connsiteX2" fmla="*/ 3509211 w 3509211"/>
                  <a:gd name="connsiteY2" fmla="*/ 0 h 112294"/>
                  <a:gd name="connsiteX3" fmla="*/ 3481138 w 3509211"/>
                  <a:gd name="connsiteY3" fmla="*/ 112294 h 112294"/>
                  <a:gd name="connsiteX4" fmla="*/ 0 w 3509211"/>
                  <a:gd name="connsiteY4" fmla="*/ 112294 h 112294"/>
                  <a:gd name="connsiteX0-1" fmla="*/ 3509211 w 3600651"/>
                  <a:gd name="connsiteY0-2" fmla="*/ 0 h 112294"/>
                  <a:gd name="connsiteX1-3" fmla="*/ 3481138 w 3600651"/>
                  <a:gd name="connsiteY1-4" fmla="*/ 112294 h 112294"/>
                  <a:gd name="connsiteX2-5" fmla="*/ 0 w 3600651"/>
                  <a:gd name="connsiteY2-6" fmla="*/ 112294 h 112294"/>
                  <a:gd name="connsiteX3-7" fmla="*/ 28074 w 3600651"/>
                  <a:gd name="connsiteY3-8" fmla="*/ 0 h 112294"/>
                  <a:gd name="connsiteX4-9" fmla="*/ 3600651 w 3600651"/>
                  <a:gd name="connsiteY4-10" fmla="*/ 91440 h 112294"/>
                  <a:gd name="connsiteX0-11" fmla="*/ 3509211 w 3509211"/>
                  <a:gd name="connsiteY0-12" fmla="*/ 0 h 112294"/>
                  <a:gd name="connsiteX1-13" fmla="*/ 3481138 w 3509211"/>
                  <a:gd name="connsiteY1-14" fmla="*/ 112294 h 112294"/>
                  <a:gd name="connsiteX2-15" fmla="*/ 0 w 3509211"/>
                  <a:gd name="connsiteY2-16" fmla="*/ 112294 h 112294"/>
                  <a:gd name="connsiteX3-17" fmla="*/ 28074 w 3509211"/>
                  <a:gd name="connsiteY3-18" fmla="*/ 0 h 112294"/>
                  <a:gd name="connsiteX0-19" fmla="*/ 3481138 w 3481138"/>
                  <a:gd name="connsiteY0-20" fmla="*/ 112294 h 112294"/>
                  <a:gd name="connsiteX1-21" fmla="*/ 0 w 3481138"/>
                  <a:gd name="connsiteY1-22" fmla="*/ 112294 h 112294"/>
                  <a:gd name="connsiteX2-23" fmla="*/ 28074 w 3481138"/>
                  <a:gd name="connsiteY2-24" fmla="*/ 0 h 112294"/>
                </a:gdLst>
                <a:ahLst/>
                <a:cxnLst>
                  <a:cxn ang="0">
                    <a:pos x="connsiteX0-1" y="connsiteY0-2"/>
                  </a:cxn>
                  <a:cxn ang="0">
                    <a:pos x="connsiteX1-3" y="connsiteY1-4"/>
                  </a:cxn>
                  <a:cxn ang="0">
                    <a:pos x="connsiteX2-5" y="connsiteY2-6"/>
                  </a:cxn>
                </a:cxnLst>
                <a:rect l="l" t="t" r="r" b="b"/>
                <a:pathLst>
                  <a:path w="3481138" h="112294">
                    <a:moveTo>
                      <a:pt x="3481138" y="112294"/>
                    </a:moveTo>
                    <a:lnTo>
                      <a:pt x="0" y="112294"/>
                    </a:lnTo>
                    <a:lnTo>
                      <a:pt x="28074" y="0"/>
                    </a:lnTo>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sp>
          <p:nvSpPr>
            <p:cNvPr id="26" name="文本框 25"/>
            <p:cNvSpPr txBox="1"/>
            <p:nvPr/>
          </p:nvSpPr>
          <p:spPr>
            <a:xfrm>
              <a:off x="5602021" y="2286459"/>
              <a:ext cx="545630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9600" b="0" i="0" u="none" strike="noStrike" kern="1600" cap="none" spc="600" normalizeH="0" baseline="0" noProof="0" dirty="0">
                  <a:ln>
                    <a:noFill/>
                  </a:ln>
                  <a:solidFill>
                    <a:srgbClr val="FEC806"/>
                  </a:solidFill>
                  <a:effectLst/>
                  <a:uLnTx/>
                  <a:uFillTx/>
                  <a:latin typeface="胡晓波机甲体" panose="02010600030101010101" pitchFamily="2" charset="-122"/>
                  <a:ea typeface="胡晓波机甲体" panose="02010600030101010101" pitchFamily="2" charset="-122"/>
                  <a:cs typeface="黑体" panose="02010609060101010101" charset="-122"/>
                </a:rPr>
                <a:t>感谢观看</a:t>
              </a:r>
            </a:p>
          </p:txBody>
        </p:sp>
      </p:grpSp>
      <p:sp>
        <p:nvSpPr>
          <p:cNvPr id="10" name="梯形 9"/>
          <p:cNvSpPr/>
          <p:nvPr/>
        </p:nvSpPr>
        <p:spPr>
          <a:xfrm rot="5400000" flipH="1" flipV="1">
            <a:off x="-438102" y="1089827"/>
            <a:ext cx="1609724" cy="4571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pic>
        <p:nvPicPr>
          <p:cNvPr id="9" name="图片 8">
            <a:extLst>
              <a:ext uri="{FF2B5EF4-FFF2-40B4-BE49-F238E27FC236}">
                <a16:creationId xmlns:a16="http://schemas.microsoft.com/office/drawing/2014/main" id="{DF99273B-FD39-8FA3-6AEA-EC29884B4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939" y="681478"/>
            <a:ext cx="3222681" cy="2074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8" name="组合 37"/>
          <p:cNvGrpSpPr/>
          <p:nvPr/>
        </p:nvGrpSpPr>
        <p:grpSpPr>
          <a:xfrm>
            <a:off x="5446645" y="315913"/>
            <a:ext cx="6367257" cy="6171949"/>
            <a:chOff x="5446645" y="315913"/>
            <a:chExt cx="6367257" cy="6171949"/>
          </a:xfrm>
        </p:grpSpPr>
        <p:pic>
          <p:nvPicPr>
            <p:cNvPr id="39" name="图片 38"/>
            <p:cNvPicPr>
              <a:picLocks noChangeAspect="1"/>
            </p:cNvPicPr>
            <p:nvPr/>
          </p:nvPicPr>
          <p:blipFill>
            <a:blip r:embed="rId3">
              <a:extLst>
                <a:ext uri="{28A0092B-C50C-407E-A947-70E740481C1C}">
                  <a14:useLocalDpi xmlns:a14="http://schemas.microsoft.com/office/drawing/2010/main" val="0"/>
                </a:ext>
              </a:extLst>
            </a:blip>
            <a:srcRect l="6" r="6"/>
            <a:stretch>
              <a:fillRect/>
            </a:stretch>
          </p:blipFill>
          <p:spPr>
            <a:xfrm>
              <a:off x="5446645" y="315913"/>
              <a:ext cx="6297681" cy="6157076"/>
            </a:xfrm>
            <a:custGeom>
              <a:avLst/>
              <a:gdLst>
                <a:gd name="connsiteX0" fmla="*/ 2475377 w 6297681"/>
                <a:gd name="connsiteY0" fmla="*/ 0 h 6157076"/>
                <a:gd name="connsiteX1" fmla="*/ 5147630 w 6297681"/>
                <a:gd name="connsiteY1" fmla="*/ 0 h 6157076"/>
                <a:gd name="connsiteX2" fmla="*/ 5939957 w 6297681"/>
                <a:gd name="connsiteY2" fmla="*/ 0 h 6157076"/>
                <a:gd name="connsiteX3" fmla="*/ 6297681 w 6297681"/>
                <a:gd name="connsiteY3" fmla="*/ 389374 h 6157076"/>
                <a:gd name="connsiteX4" fmla="*/ 6297681 w 6297681"/>
                <a:gd name="connsiteY4" fmla="*/ 1638200 h 6157076"/>
                <a:gd name="connsiteX5" fmla="*/ 6207194 w 6297681"/>
                <a:gd name="connsiteY5" fmla="*/ 1662297 h 6157076"/>
                <a:gd name="connsiteX6" fmla="*/ 6207194 w 6297681"/>
                <a:gd name="connsiteY6" fmla="*/ 2712431 h 6157076"/>
                <a:gd name="connsiteX7" fmla="*/ 6297681 w 6297681"/>
                <a:gd name="connsiteY7" fmla="*/ 2736528 h 6157076"/>
                <a:gd name="connsiteX8" fmla="*/ 6297681 w 6297681"/>
                <a:gd name="connsiteY8" fmla="*/ 3950914 h 6157076"/>
                <a:gd name="connsiteX9" fmla="*/ 6176242 w 6297681"/>
                <a:gd name="connsiteY9" fmla="*/ 3983254 h 6157076"/>
                <a:gd name="connsiteX10" fmla="*/ 6176242 w 6297681"/>
                <a:gd name="connsiteY10" fmla="*/ 5416405 h 6157076"/>
                <a:gd name="connsiteX11" fmla="*/ 6297681 w 6297681"/>
                <a:gd name="connsiteY11" fmla="*/ 5448744 h 6157076"/>
                <a:gd name="connsiteX12" fmla="*/ 6297681 w 6297681"/>
                <a:gd name="connsiteY12" fmla="*/ 5986032 h 6157076"/>
                <a:gd name="connsiteX13" fmla="*/ 6140540 w 6297681"/>
                <a:gd name="connsiteY13" fmla="*/ 6157076 h 6157076"/>
                <a:gd name="connsiteX14" fmla="*/ 5696710 w 6297681"/>
                <a:gd name="connsiteY14" fmla="*/ 6157076 h 6157076"/>
                <a:gd name="connsiteX15" fmla="*/ 5659504 w 6297681"/>
                <a:gd name="connsiteY15" fmla="*/ 5998549 h 6157076"/>
                <a:gd name="connsiteX16" fmla="*/ 0 w 6297681"/>
                <a:gd name="connsiteY16" fmla="*/ 5998548 h 6157076"/>
                <a:gd name="connsiteX17" fmla="*/ 0 w 6297681"/>
                <a:gd name="connsiteY17" fmla="*/ 109918 h 6157076"/>
                <a:gd name="connsiteX18" fmla="*/ 2449580 w 6297681"/>
                <a:gd name="connsiteY18" fmla="*/ 109918 h 615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97681" h="6157076">
                  <a:moveTo>
                    <a:pt x="2475377" y="0"/>
                  </a:moveTo>
                  <a:lnTo>
                    <a:pt x="5147630" y="0"/>
                  </a:lnTo>
                  <a:lnTo>
                    <a:pt x="5939957" y="0"/>
                  </a:lnTo>
                  <a:lnTo>
                    <a:pt x="6297681" y="389374"/>
                  </a:lnTo>
                  <a:lnTo>
                    <a:pt x="6297681" y="1638200"/>
                  </a:lnTo>
                  <a:lnTo>
                    <a:pt x="6207194" y="1662297"/>
                  </a:lnTo>
                  <a:lnTo>
                    <a:pt x="6207194" y="2712431"/>
                  </a:lnTo>
                  <a:lnTo>
                    <a:pt x="6297681" y="2736528"/>
                  </a:lnTo>
                  <a:lnTo>
                    <a:pt x="6297681" y="3950914"/>
                  </a:lnTo>
                  <a:lnTo>
                    <a:pt x="6176242" y="3983254"/>
                  </a:lnTo>
                  <a:lnTo>
                    <a:pt x="6176242" y="5416405"/>
                  </a:lnTo>
                  <a:lnTo>
                    <a:pt x="6297681" y="5448744"/>
                  </a:lnTo>
                  <a:lnTo>
                    <a:pt x="6297681" y="5986032"/>
                  </a:lnTo>
                  <a:lnTo>
                    <a:pt x="6140540" y="6157076"/>
                  </a:lnTo>
                  <a:lnTo>
                    <a:pt x="5696710" y="6157076"/>
                  </a:lnTo>
                  <a:lnTo>
                    <a:pt x="5659504" y="5998549"/>
                  </a:lnTo>
                  <a:lnTo>
                    <a:pt x="0" y="5998548"/>
                  </a:lnTo>
                  <a:lnTo>
                    <a:pt x="0" y="109918"/>
                  </a:lnTo>
                  <a:lnTo>
                    <a:pt x="2449580" y="109918"/>
                  </a:lnTo>
                  <a:close/>
                </a:path>
              </a:pathLst>
            </a:custGeom>
          </p:spPr>
        </p:pic>
        <p:sp>
          <p:nvSpPr>
            <p:cNvPr id="40" name="矩形: 圆角 39"/>
            <p:cNvSpPr/>
            <p:nvPr/>
          </p:nvSpPr>
          <p:spPr>
            <a:xfrm>
              <a:off x="5516220" y="330786"/>
              <a:ext cx="6297682" cy="6157076"/>
            </a:xfrm>
            <a:prstGeom prst="roundRect">
              <a:avLst>
                <a:gd name="adj" fmla="val 0"/>
              </a:avLst>
            </a:prstGeom>
            <a:gradFill>
              <a:gsLst>
                <a:gs pos="0">
                  <a:srgbClr val="000000">
                    <a:alpha val="0"/>
                  </a:srgbClr>
                </a:gs>
                <a:gs pos="100000">
                  <a:srgbClr val="000000"/>
                </a:gs>
              </a:gsLst>
              <a:lin ang="10800000" scaled="1"/>
            </a:gradFill>
            <a:ln w="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黑体" panose="02010609060101010101" charset="-122"/>
              </a:endParaRPr>
            </a:p>
          </p:txBody>
        </p:sp>
      </p:grpSp>
      <p:sp>
        <p:nvSpPr>
          <p:cNvPr id="2" name="任意多边形: 形状 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2225">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4" name="任意多边形: 形状 3"/>
          <p:cNvSpPr/>
          <p:nvPr/>
        </p:nvSpPr>
        <p:spPr>
          <a:xfrm flipV="1">
            <a:off x="7185334" y="312057"/>
            <a:ext cx="666904" cy="77410"/>
          </a:xfrm>
          <a:custGeom>
            <a:avLst/>
            <a:gdLst>
              <a:gd name="connsiteX0" fmla="*/ 592669 w 666904"/>
              <a:gd name="connsiteY0" fmla="*/ 77410 h 77410"/>
              <a:gd name="connsiteX1" fmla="*/ 648345 w 666904"/>
              <a:gd name="connsiteY1" fmla="*/ 77410 h 77410"/>
              <a:gd name="connsiteX2" fmla="*/ 666904 w 666904"/>
              <a:gd name="connsiteY2" fmla="*/ 0 h 77410"/>
              <a:gd name="connsiteX3" fmla="*/ 611228 w 666904"/>
              <a:gd name="connsiteY3" fmla="*/ 0 h 77410"/>
              <a:gd name="connsiteX4" fmla="*/ 508002 w 666904"/>
              <a:gd name="connsiteY4" fmla="*/ 77410 h 77410"/>
              <a:gd name="connsiteX5" fmla="*/ 563678 w 666904"/>
              <a:gd name="connsiteY5" fmla="*/ 77410 h 77410"/>
              <a:gd name="connsiteX6" fmla="*/ 582237 w 666904"/>
              <a:gd name="connsiteY6" fmla="*/ 0 h 77410"/>
              <a:gd name="connsiteX7" fmla="*/ 526561 w 666904"/>
              <a:gd name="connsiteY7" fmla="*/ 0 h 77410"/>
              <a:gd name="connsiteX8" fmla="*/ 423335 w 666904"/>
              <a:gd name="connsiteY8" fmla="*/ 77410 h 77410"/>
              <a:gd name="connsiteX9" fmla="*/ 479011 w 666904"/>
              <a:gd name="connsiteY9" fmla="*/ 77410 h 77410"/>
              <a:gd name="connsiteX10" fmla="*/ 497570 w 666904"/>
              <a:gd name="connsiteY10" fmla="*/ 0 h 77410"/>
              <a:gd name="connsiteX11" fmla="*/ 441894 w 666904"/>
              <a:gd name="connsiteY11" fmla="*/ 0 h 77410"/>
              <a:gd name="connsiteX12" fmla="*/ 338668 w 666904"/>
              <a:gd name="connsiteY12" fmla="*/ 77410 h 77410"/>
              <a:gd name="connsiteX13" fmla="*/ 394344 w 666904"/>
              <a:gd name="connsiteY13" fmla="*/ 77410 h 77410"/>
              <a:gd name="connsiteX14" fmla="*/ 412903 w 666904"/>
              <a:gd name="connsiteY14" fmla="*/ 0 h 77410"/>
              <a:gd name="connsiteX15" fmla="*/ 357227 w 666904"/>
              <a:gd name="connsiteY15" fmla="*/ 0 h 77410"/>
              <a:gd name="connsiteX16" fmla="*/ 254001 w 666904"/>
              <a:gd name="connsiteY16" fmla="*/ 77410 h 77410"/>
              <a:gd name="connsiteX17" fmla="*/ 309677 w 666904"/>
              <a:gd name="connsiteY17" fmla="*/ 77410 h 77410"/>
              <a:gd name="connsiteX18" fmla="*/ 328236 w 666904"/>
              <a:gd name="connsiteY18" fmla="*/ 0 h 77410"/>
              <a:gd name="connsiteX19" fmla="*/ 272560 w 666904"/>
              <a:gd name="connsiteY19" fmla="*/ 0 h 77410"/>
              <a:gd name="connsiteX20" fmla="*/ 169334 w 666904"/>
              <a:gd name="connsiteY20" fmla="*/ 77410 h 77410"/>
              <a:gd name="connsiteX21" fmla="*/ 225010 w 666904"/>
              <a:gd name="connsiteY21" fmla="*/ 77410 h 77410"/>
              <a:gd name="connsiteX22" fmla="*/ 243569 w 666904"/>
              <a:gd name="connsiteY22" fmla="*/ 0 h 77410"/>
              <a:gd name="connsiteX23" fmla="*/ 187893 w 666904"/>
              <a:gd name="connsiteY23" fmla="*/ 0 h 77410"/>
              <a:gd name="connsiteX24" fmla="*/ 84667 w 666904"/>
              <a:gd name="connsiteY24" fmla="*/ 77410 h 77410"/>
              <a:gd name="connsiteX25" fmla="*/ 140343 w 666904"/>
              <a:gd name="connsiteY25" fmla="*/ 77410 h 77410"/>
              <a:gd name="connsiteX26" fmla="*/ 158902 w 666904"/>
              <a:gd name="connsiteY26" fmla="*/ 0 h 77410"/>
              <a:gd name="connsiteX27" fmla="*/ 103226 w 666904"/>
              <a:gd name="connsiteY27" fmla="*/ 0 h 77410"/>
              <a:gd name="connsiteX28" fmla="*/ 0 w 666904"/>
              <a:gd name="connsiteY28" fmla="*/ 77410 h 77410"/>
              <a:gd name="connsiteX29" fmla="*/ 55676 w 666904"/>
              <a:gd name="connsiteY29" fmla="*/ 77410 h 77410"/>
              <a:gd name="connsiteX30" fmla="*/ 74235 w 666904"/>
              <a:gd name="connsiteY30" fmla="*/ 0 h 77410"/>
              <a:gd name="connsiteX31" fmla="*/ 18559 w 666904"/>
              <a:gd name="connsiteY3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6904" h="77410">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6" name="矩形 5"/>
          <p:cNvSpPr/>
          <p:nvPr/>
        </p:nvSpPr>
        <p:spPr>
          <a:xfrm>
            <a:off x="609182" y="5137485"/>
            <a:ext cx="10900611" cy="890337"/>
          </a:xfrm>
          <a:prstGeom prst="rect">
            <a:avLst/>
          </a:prstGeom>
          <a:solidFill>
            <a:schemeClr val="accent5">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8" name="任意多边形: 形状 7"/>
          <p:cNvSpPr/>
          <p:nvPr/>
        </p:nvSpPr>
        <p:spPr>
          <a:xfrm flipH="1" flipV="1">
            <a:off x="1090663" y="6331856"/>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0" name="矩形 9"/>
          <p:cNvSpPr/>
          <p:nvPr/>
        </p:nvSpPr>
        <p:spPr>
          <a:xfrm>
            <a:off x="738168" y="5208104"/>
            <a:ext cx="1057181" cy="695740"/>
          </a:xfrm>
          <a:prstGeom prst="rect">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2" name="矩形 11"/>
          <p:cNvSpPr/>
          <p:nvPr/>
        </p:nvSpPr>
        <p:spPr>
          <a:xfrm>
            <a:off x="735496" y="5218044"/>
            <a:ext cx="1053547" cy="6858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3" name="任意多边形: 形状 12"/>
          <p:cNvSpPr/>
          <p:nvPr/>
        </p:nvSpPr>
        <p:spPr>
          <a:xfrm flipH="1">
            <a:off x="775253" y="5665304"/>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solidFill>
            <a:srgbClr val="0C1C2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4" name="任意多边形: 形状 13"/>
          <p:cNvSpPr/>
          <p:nvPr/>
        </p:nvSpPr>
        <p:spPr>
          <a:xfrm flipH="1" flipV="1">
            <a:off x="778567" y="5271052"/>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solidFill>
            <a:srgbClr val="0C1C2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5" name="矩形: 剪去对角 14"/>
          <p:cNvSpPr/>
          <p:nvPr/>
        </p:nvSpPr>
        <p:spPr>
          <a:xfrm>
            <a:off x="1848679" y="5208104"/>
            <a:ext cx="8209721" cy="725557"/>
          </a:xfrm>
          <a:prstGeom prst="snip2Diag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p:nvPr/>
        </p:nvSpPr>
        <p:spPr>
          <a:xfrm rot="5400000">
            <a:off x="-354806" y="3788571"/>
            <a:ext cx="1609724" cy="9048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9" name="文本框 6"/>
          <p:cNvSpPr txBox="1"/>
          <p:nvPr>
            <p:custDataLst>
              <p:tags r:id="rId1"/>
            </p:custDataLst>
          </p:nvPr>
        </p:nvSpPr>
        <p:spPr>
          <a:xfrm>
            <a:off x="2103194" y="5372376"/>
            <a:ext cx="6826052" cy="369332"/>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AMBITION NEVER DIES FIGHT FOR THE FUTURE</a:t>
            </a:r>
            <a:endParaRPr kumimoji="0" lang="zh-CN" altLang="en-US" sz="1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sp>
        <p:nvSpPr>
          <p:cNvPr id="31" name="文本框 30"/>
          <p:cNvSpPr txBox="1"/>
          <p:nvPr/>
        </p:nvSpPr>
        <p:spPr>
          <a:xfrm>
            <a:off x="820807" y="5364682"/>
            <a:ext cx="958297"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X-MIND </a:t>
            </a:r>
            <a:r>
              <a:rPr kumimoji="0" lang="en-US" altLang="zh-CN"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TECGNOLOGY</a:t>
            </a:r>
            <a:endParaRPr kumimoji="0" lang="zh-CN" altLang="en-US" sz="11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cxnSp>
        <p:nvCxnSpPr>
          <p:cNvPr id="45" name="直接连接符 44"/>
          <p:cNvCxnSpPr/>
          <p:nvPr/>
        </p:nvCxnSpPr>
        <p:spPr>
          <a:xfrm>
            <a:off x="10147852" y="5516217"/>
            <a:ext cx="1252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9105116" y="662112"/>
            <a:ext cx="229506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30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黑体" panose="02010609060101010101" charset="-122"/>
              </a:rPr>
              <a:t>全球数智竞技产业「引领者」</a:t>
            </a:r>
          </a:p>
        </p:txBody>
      </p:sp>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6967" y="4818514"/>
            <a:ext cx="1385717" cy="1209308"/>
          </a:xfrm>
          <a:prstGeom prst="rect">
            <a:avLst/>
          </a:prstGeom>
        </p:spPr>
      </p:pic>
      <p:sp>
        <p:nvSpPr>
          <p:cNvPr id="11" name="文本框 10"/>
          <p:cNvSpPr txBox="1"/>
          <p:nvPr/>
        </p:nvSpPr>
        <p:spPr>
          <a:xfrm>
            <a:off x="10254831" y="5212092"/>
            <a:ext cx="1094950" cy="548355"/>
          </a:xfrm>
          <a:prstGeom prst="rect">
            <a:avLst/>
          </a:prstGeom>
          <a:noFill/>
        </p:spPr>
        <p:txBody>
          <a:bodyPr wrap="square">
            <a:spAutoFit/>
          </a:bodyPr>
          <a:lstStyle/>
          <a:p>
            <a:pPr marL="0" marR="0" lvl="0" indent="0" algn="r" defTabSz="914400" rtl="0" eaLnBrk="1" fontAlgn="auto" latinLnBrk="0" hangingPunct="1">
              <a:lnSpc>
                <a:spcPct val="2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X-MIND TECGNOLOGY</a:t>
            </a:r>
            <a:endParaRPr kumimoji="0" lang="zh-CN" altLang="en-US"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sp>
        <p:nvSpPr>
          <p:cNvPr id="17" name="梯形 16"/>
          <p:cNvSpPr/>
          <p:nvPr/>
        </p:nvSpPr>
        <p:spPr>
          <a:xfrm rot="5400000" flipH="1" flipV="1">
            <a:off x="-438102" y="1089827"/>
            <a:ext cx="1609724" cy="4571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pic>
        <p:nvPicPr>
          <p:cNvPr id="9" name="图片 8">
            <a:extLst>
              <a:ext uri="{FF2B5EF4-FFF2-40B4-BE49-F238E27FC236}">
                <a16:creationId xmlns:a16="http://schemas.microsoft.com/office/drawing/2014/main" id="{D4B7B989-369C-94A8-B2E8-0DA7E2700B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39" y="681478"/>
            <a:ext cx="3222681" cy="207488"/>
          </a:xfrm>
          <a:prstGeom prst="rect">
            <a:avLst/>
          </a:prstGeom>
        </p:spPr>
      </p:pic>
      <p:sp>
        <p:nvSpPr>
          <p:cNvPr id="26" name="文本框 25"/>
          <p:cNvSpPr txBox="1"/>
          <p:nvPr/>
        </p:nvSpPr>
        <p:spPr>
          <a:xfrm>
            <a:off x="1276882" y="2351974"/>
            <a:ext cx="5441272" cy="1754326"/>
          </a:xfrm>
          <a:prstGeom prst="rect">
            <a:avLst/>
          </a:prstGeom>
          <a:noFill/>
        </p:spPr>
        <p:txBody>
          <a:bodyPr wrap="square">
            <a:spAutoFit/>
          </a:bodyPr>
          <a:lstStyle/>
          <a:p>
            <a:r>
              <a:rPr lang="zh-CN" altLang="en-US" sz="5400" spc="600" dirty="0">
                <a:solidFill>
                  <a:srgbClr val="FEC806"/>
                </a:solidFill>
                <a:effectLst/>
                <a:latin typeface="胡晓波机甲体" panose="02010600030101010101" pitchFamily="2" charset="-122"/>
                <a:ea typeface="胡晓波机甲体" panose="02010600030101010101" pitchFamily="2" charset="-122"/>
                <a:cs typeface="黑体" panose="02010609060101010101" charset="-122"/>
              </a:rPr>
              <a:t>格斗机器人 </a:t>
            </a:r>
            <a:endParaRPr lang="en-US" altLang="zh-CN" sz="5400" spc="600" dirty="0">
              <a:solidFill>
                <a:srgbClr val="FEC806"/>
              </a:solidFill>
              <a:effectLst/>
              <a:latin typeface="胡晓波机甲体" panose="02010600030101010101" pitchFamily="2" charset="-122"/>
              <a:ea typeface="胡晓波机甲体" panose="02010600030101010101" pitchFamily="2" charset="-122"/>
              <a:cs typeface="黑体" panose="02010609060101010101" charset="-122"/>
            </a:endParaRPr>
          </a:p>
          <a:p>
            <a:r>
              <a:rPr lang="en-US" altLang="zh-CN" sz="5400" spc="600" dirty="0">
                <a:solidFill>
                  <a:srgbClr val="FEC806"/>
                </a:solidFill>
                <a:latin typeface="胡晓波机甲体" panose="02010600030101010101" pitchFamily="2" charset="-122"/>
                <a:ea typeface="胡晓波机甲体" panose="02010600030101010101" pitchFamily="2" charset="-122"/>
                <a:cs typeface="黑体" panose="02010609060101010101" charset="-122"/>
              </a:rPr>
              <a:t>  </a:t>
            </a:r>
            <a:r>
              <a:rPr lang="zh-CN" altLang="en-US" sz="5400" spc="600" dirty="0">
                <a:solidFill>
                  <a:srgbClr val="FEC806"/>
                </a:solidFill>
                <a:effectLst/>
                <a:latin typeface="胡晓波机甲体" panose="02010600030101010101" pitchFamily="2" charset="-122"/>
                <a:ea typeface="胡晓波机甲体" panose="02010600030101010101" pitchFamily="2" charset="-122"/>
                <a:cs typeface="黑体" panose="02010609060101010101" charset="-122"/>
              </a:rPr>
              <a:t>起源与发展</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2" name="图片 11" descr="形状&#10;&#10;描述已自动生成"/>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p:cNvGrpSpPr/>
          <p:nvPr/>
        </p:nvGrpSpPr>
        <p:grpSpPr>
          <a:xfrm>
            <a:off x="320364" y="342262"/>
            <a:ext cx="11528736" cy="6210937"/>
            <a:chOff x="344383" y="312057"/>
            <a:chExt cx="11423332" cy="6160932"/>
          </a:xfrm>
        </p:grpSpPr>
        <p:sp>
          <p:nvSpPr>
            <p:cNvPr id="2" name="任意多边形: 形状 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9" name="梯形 8"/>
            <p:cNvSpPr/>
            <p:nvPr/>
          </p:nvSpPr>
          <p:spPr>
            <a:xfrm rot="5400000" flipH="1" flipV="1">
              <a:off x="-437619" y="1094059"/>
              <a:ext cx="1609724" cy="45719"/>
            </a:xfrm>
            <a:prstGeom prst="trapezoid">
              <a:avLst>
                <a:gd name="adj" fmla="val 53571"/>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p:nvPr/>
          </p:nvSpPr>
          <p:spPr>
            <a:xfrm rot="5400000">
              <a:off x="-354806" y="4484312"/>
              <a:ext cx="1609724" cy="90489"/>
            </a:xfrm>
            <a:prstGeom prst="trapezoid">
              <a:avLst>
                <a:gd name="adj" fmla="val 53571"/>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nvGrpSpPr>
          <p:cNvPr id="8" name="组合 7">
            <a:extLst>
              <a:ext uri="{FF2B5EF4-FFF2-40B4-BE49-F238E27FC236}">
                <a16:creationId xmlns:a16="http://schemas.microsoft.com/office/drawing/2014/main" id="{63630E40-FCD7-2CFC-2297-3573010B92D4}"/>
              </a:ext>
            </a:extLst>
          </p:cNvPr>
          <p:cNvGrpSpPr/>
          <p:nvPr/>
        </p:nvGrpSpPr>
        <p:grpSpPr>
          <a:xfrm>
            <a:off x="3874924" y="779513"/>
            <a:ext cx="7631274" cy="5330650"/>
            <a:chOff x="3874924" y="779513"/>
            <a:chExt cx="7631274" cy="5330650"/>
          </a:xfrm>
        </p:grpSpPr>
        <p:pic>
          <p:nvPicPr>
            <p:cNvPr id="30" name="图片 29">
              <a:extLst>
                <a:ext uri="{FF2B5EF4-FFF2-40B4-BE49-F238E27FC236}">
                  <a16:creationId xmlns:a16="http://schemas.microsoft.com/office/drawing/2014/main" id="{0058C7E2-4896-1222-2B2F-083024C7AFF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874924" y="779513"/>
              <a:ext cx="7631274" cy="5330650"/>
            </a:xfrm>
            <a:prstGeom prst="rect">
              <a:avLst/>
            </a:prstGeom>
            <a:effectLst>
              <a:innerShdw blurRad="63500" dist="50800" dir="13500000">
                <a:prstClr val="black">
                  <a:alpha val="50000"/>
                </a:prstClr>
              </a:innerShdw>
            </a:effectLst>
          </p:spPr>
        </p:pic>
        <p:sp>
          <p:nvSpPr>
            <p:cNvPr id="61" name="文本框 60">
              <a:extLst>
                <a:ext uri="{FF2B5EF4-FFF2-40B4-BE49-F238E27FC236}">
                  <a16:creationId xmlns:a16="http://schemas.microsoft.com/office/drawing/2014/main" id="{ACE9DFDD-08A7-02E6-757C-CDCD4D8E392F}"/>
                </a:ext>
              </a:extLst>
            </p:cNvPr>
            <p:cNvSpPr txBox="1"/>
            <p:nvPr/>
          </p:nvSpPr>
          <p:spPr>
            <a:xfrm>
              <a:off x="8090333" y="5504747"/>
              <a:ext cx="3287564" cy="261610"/>
            </a:xfrm>
            <a:prstGeom prst="rect">
              <a:avLst/>
            </a:prstGeom>
            <a:noFill/>
          </p:spPr>
          <p:txBody>
            <a:bodyPr wrap="square">
              <a:spAutoFit/>
            </a:bodyPr>
            <a:lstStyle/>
            <a:p>
              <a:pPr marL="0" marR="0" algn="ctr">
                <a:spcBef>
                  <a:spcPts val="0"/>
                </a:spcBef>
                <a:spcAft>
                  <a:spcPts val="0"/>
                </a:spcAft>
              </a:pPr>
              <a:r>
                <a:rPr lang="en-US" altLang="zh-CN" sz="1050" kern="100" dirty="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Times New Roman" panose="02020603050405020304" pitchFamily="18" charset="0"/>
                </a:rPr>
                <a:t>1989</a:t>
              </a:r>
              <a:r>
                <a:rPr lang="zh-CN" altLang="en-US" sz="1050" kern="100" dirty="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Times New Roman" panose="02020603050405020304" pitchFamily="18" charset="0"/>
                </a:rPr>
                <a:t>年</a:t>
              </a:r>
              <a:r>
                <a:rPr lang="en-US" altLang="zh-CN" sz="1050" kern="100" dirty="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Times New Roman" panose="02020603050405020304" pitchFamily="18" charset="0"/>
                </a:rPr>
                <a:t>Critter Crunch</a:t>
              </a:r>
              <a:r>
                <a:rPr lang="zh-CN" altLang="en-US" sz="1050" kern="100" dirty="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Times New Roman" panose="02020603050405020304" pitchFamily="18" charset="0"/>
                </a:rPr>
                <a:t> 正在准备参赛的选手们</a:t>
              </a:r>
              <a:endParaRPr lang="zh-CN" altLang="en-US" sz="1400" kern="100" dirty="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557460F3-A4EE-5243-C002-F132B8FB258D}"/>
              </a:ext>
            </a:extLst>
          </p:cNvPr>
          <p:cNvGrpSpPr/>
          <p:nvPr/>
        </p:nvGrpSpPr>
        <p:grpSpPr>
          <a:xfrm>
            <a:off x="998271" y="1709177"/>
            <a:ext cx="3549913" cy="4146841"/>
            <a:chOff x="995136" y="1709177"/>
            <a:chExt cx="3549913" cy="4146841"/>
          </a:xfrm>
        </p:grpSpPr>
        <p:grpSp>
          <p:nvGrpSpPr>
            <p:cNvPr id="63" name="组合 62">
              <a:extLst>
                <a:ext uri="{FF2B5EF4-FFF2-40B4-BE49-F238E27FC236}">
                  <a16:creationId xmlns:a16="http://schemas.microsoft.com/office/drawing/2014/main" id="{77138532-C14D-E23E-F731-C164F049BAD3}"/>
                </a:ext>
              </a:extLst>
            </p:cNvPr>
            <p:cNvGrpSpPr/>
            <p:nvPr/>
          </p:nvGrpSpPr>
          <p:grpSpPr>
            <a:xfrm>
              <a:off x="995136" y="1709177"/>
              <a:ext cx="3549913" cy="4146841"/>
              <a:chOff x="949055" y="1800219"/>
              <a:chExt cx="3657916" cy="4273005"/>
            </a:xfrm>
          </p:grpSpPr>
          <p:grpSp>
            <p:nvGrpSpPr>
              <p:cNvPr id="34" name="组合 33">
                <a:extLst>
                  <a:ext uri="{FF2B5EF4-FFF2-40B4-BE49-F238E27FC236}">
                    <a16:creationId xmlns:a16="http://schemas.microsoft.com/office/drawing/2014/main" id="{104B1861-9E11-F355-9839-19F4083BECB9}"/>
                  </a:ext>
                </a:extLst>
              </p:cNvPr>
              <p:cNvGrpSpPr/>
              <p:nvPr/>
            </p:nvGrpSpPr>
            <p:grpSpPr>
              <a:xfrm>
                <a:off x="949055" y="1800219"/>
                <a:ext cx="3657916" cy="4273005"/>
                <a:chOff x="8067387" y="3854874"/>
                <a:chExt cx="2449130" cy="2048570"/>
              </a:xfrm>
            </p:grpSpPr>
            <p:grpSp>
              <p:nvGrpSpPr>
                <p:cNvPr id="46" name="组合 45">
                  <a:extLst>
                    <a:ext uri="{FF2B5EF4-FFF2-40B4-BE49-F238E27FC236}">
                      <a16:creationId xmlns:a16="http://schemas.microsoft.com/office/drawing/2014/main" id="{DBB12B30-FB2E-2426-D0B1-40C2D0AE2E92}"/>
                    </a:ext>
                  </a:extLst>
                </p:cNvPr>
                <p:cNvGrpSpPr/>
                <p:nvPr/>
              </p:nvGrpSpPr>
              <p:grpSpPr>
                <a:xfrm>
                  <a:off x="8067387" y="3862818"/>
                  <a:ext cx="2449130" cy="2040626"/>
                  <a:chOff x="877391" y="752039"/>
                  <a:chExt cx="10477859" cy="5342755"/>
                </a:xfrm>
                <a:solidFill>
                  <a:schemeClr val="accent2"/>
                </a:solidFill>
              </p:grpSpPr>
              <p:sp>
                <p:nvSpPr>
                  <p:cNvPr id="48" name="任意多边形: 形状 47">
                    <a:extLst>
                      <a:ext uri="{FF2B5EF4-FFF2-40B4-BE49-F238E27FC236}">
                        <a16:creationId xmlns:a16="http://schemas.microsoft.com/office/drawing/2014/main" id="{93D53002-CB1E-69F8-3338-5AB6F2552ED1}"/>
                      </a:ext>
                    </a:extLst>
                  </p:cNvPr>
                  <p:cNvSpPr/>
                  <p:nvPr/>
                </p:nvSpPr>
                <p:spPr>
                  <a:xfrm>
                    <a:off x="877391" y="752039"/>
                    <a:ext cx="10477859" cy="5342755"/>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49" name="任意多边形: 形状 48">
                    <a:extLst>
                      <a:ext uri="{FF2B5EF4-FFF2-40B4-BE49-F238E27FC236}">
                        <a16:creationId xmlns:a16="http://schemas.microsoft.com/office/drawing/2014/main" id="{F90B4F65-A079-ED0C-2829-C92121C5787A}"/>
                      </a:ext>
                    </a:extLst>
                  </p:cNvPr>
                  <p:cNvSpPr/>
                  <p:nvPr/>
                </p:nvSpPr>
                <p:spPr>
                  <a:xfrm>
                    <a:off x="1009285" y="805276"/>
                    <a:ext cx="10187736" cy="5230375"/>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rgbClr val="FFD60A"/>
                  </a:solidFill>
                  <a:ln>
                    <a:solidFill>
                      <a:srgbClr val="FFD60A"/>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47" name="任意多边形: 形状 46">
                  <a:extLst>
                    <a:ext uri="{FF2B5EF4-FFF2-40B4-BE49-F238E27FC236}">
                      <a16:creationId xmlns:a16="http://schemas.microsoft.com/office/drawing/2014/main" id="{02C64473-09ED-17B3-06D7-A8B046D3BA5E}"/>
                    </a:ext>
                  </a:extLst>
                </p:cNvPr>
                <p:cNvSpPr/>
                <p:nvPr/>
              </p:nvSpPr>
              <p:spPr>
                <a:xfrm flipV="1">
                  <a:off x="9965967" y="3854874"/>
                  <a:ext cx="284458" cy="56555"/>
                </a:xfrm>
                <a:custGeom>
                  <a:avLst/>
                  <a:gdLst>
                    <a:gd name="connsiteX0" fmla="*/ 57238 w 250406"/>
                    <a:gd name="connsiteY0" fmla="*/ 79583 h 79583"/>
                    <a:gd name="connsiteX1" fmla="*/ 0 w 250406"/>
                    <a:gd name="connsiteY1" fmla="*/ 79583 h 79583"/>
                    <a:gd name="connsiteX2" fmla="*/ 19080 w 250406"/>
                    <a:gd name="connsiteY2" fmla="*/ 0 h 79583"/>
                    <a:gd name="connsiteX3" fmla="*/ 76318 w 250406"/>
                    <a:gd name="connsiteY3" fmla="*/ 0 h 79583"/>
                    <a:gd name="connsiteX4" fmla="*/ 144282 w 250406"/>
                    <a:gd name="connsiteY4" fmla="*/ 79583 h 79583"/>
                    <a:gd name="connsiteX5" fmla="*/ 87043 w 250406"/>
                    <a:gd name="connsiteY5" fmla="*/ 79583 h 79583"/>
                    <a:gd name="connsiteX6" fmla="*/ 106123 w 250406"/>
                    <a:gd name="connsiteY6" fmla="*/ 0 h 79583"/>
                    <a:gd name="connsiteX7" fmla="*/ 163362 w 250406"/>
                    <a:gd name="connsiteY7" fmla="*/ 0 h 79583"/>
                    <a:gd name="connsiteX8" fmla="*/ 231326 w 250406"/>
                    <a:gd name="connsiteY8" fmla="*/ 79583 h 79583"/>
                    <a:gd name="connsiteX9" fmla="*/ 174087 w 250406"/>
                    <a:gd name="connsiteY9" fmla="*/ 79583 h 79583"/>
                    <a:gd name="connsiteX10" fmla="*/ 193167 w 250406"/>
                    <a:gd name="connsiteY10" fmla="*/ 0 h 79583"/>
                    <a:gd name="connsiteX11" fmla="*/ 250406 w 250406"/>
                    <a:gd name="connsiteY11" fmla="*/ 0 h 7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406" h="79583">
                      <a:moveTo>
                        <a:pt x="57238" y="79583"/>
                      </a:moveTo>
                      <a:lnTo>
                        <a:pt x="0" y="79583"/>
                      </a:lnTo>
                      <a:lnTo>
                        <a:pt x="19080" y="0"/>
                      </a:lnTo>
                      <a:lnTo>
                        <a:pt x="76318" y="0"/>
                      </a:lnTo>
                      <a:close/>
                      <a:moveTo>
                        <a:pt x="144282" y="79583"/>
                      </a:moveTo>
                      <a:lnTo>
                        <a:pt x="87043" y="79583"/>
                      </a:lnTo>
                      <a:lnTo>
                        <a:pt x="106123" y="0"/>
                      </a:lnTo>
                      <a:lnTo>
                        <a:pt x="163362" y="0"/>
                      </a:lnTo>
                      <a:close/>
                      <a:moveTo>
                        <a:pt x="231326" y="79583"/>
                      </a:moveTo>
                      <a:lnTo>
                        <a:pt x="174087" y="79583"/>
                      </a:lnTo>
                      <a:lnTo>
                        <a:pt x="193167" y="0"/>
                      </a:lnTo>
                      <a:lnTo>
                        <a:pt x="250406"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sp>
            <p:nvSpPr>
              <p:cNvPr id="37" name="文本框 30">
                <a:extLst>
                  <a:ext uri="{FF2B5EF4-FFF2-40B4-BE49-F238E27FC236}">
                    <a16:creationId xmlns:a16="http://schemas.microsoft.com/office/drawing/2014/main" id="{27130A8D-E7B5-0438-AB60-0B6FC8B969F5}"/>
                  </a:ext>
                </a:extLst>
              </p:cNvPr>
              <p:cNvSpPr txBox="1"/>
              <p:nvPr/>
            </p:nvSpPr>
            <p:spPr>
              <a:xfrm>
                <a:off x="1100151" y="2834465"/>
                <a:ext cx="3401821" cy="111455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lnSpc>
                    <a:spcPct val="150000"/>
                  </a:lnSpc>
                  <a:buFont typeface="Arial" panose="020B0604020202020204" pitchFamily="34" charset="0"/>
                  <a:buChar char="•"/>
                </a:pP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1986</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年美国科罗拉多州举办科幻作品集会</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a:p>
                <a:pPr marL="171450" indent="-171450" algn="just">
                  <a:lnSpc>
                    <a:spcPct val="150000"/>
                  </a:lnSpc>
                  <a:buFont typeface="Arial" panose="020B0604020202020204" pitchFamily="34" charset="0"/>
                  <a:buChar char="•"/>
                </a:pP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1987</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年成功举办首届以遥控车为雏形的对抗赛事</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Critter Crunch</a:t>
                </a:r>
              </a:p>
              <a:p>
                <a:pPr marL="171450" indent="-171450" algn="just">
                  <a:lnSpc>
                    <a:spcPct val="150000"/>
                  </a:lnSpc>
                  <a:buFont typeface="Arial" panose="020B0604020202020204" pitchFamily="34" charset="0"/>
                  <a:buChar char="•"/>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小型格斗赛成为格斗机器人风格确立的最早雏形</a:t>
                </a:r>
              </a:p>
            </p:txBody>
          </p:sp>
          <p:sp>
            <p:nvSpPr>
              <p:cNvPr id="38" name="任意多边形: 形状 37">
                <a:extLst>
                  <a:ext uri="{FF2B5EF4-FFF2-40B4-BE49-F238E27FC236}">
                    <a16:creationId xmlns:a16="http://schemas.microsoft.com/office/drawing/2014/main" id="{232F2CFD-CB5E-ECA4-291B-9494EFFA0BAC}"/>
                  </a:ext>
                </a:extLst>
              </p:cNvPr>
              <p:cNvSpPr/>
              <p:nvPr/>
            </p:nvSpPr>
            <p:spPr>
              <a:xfrm flipV="1">
                <a:off x="3939629" y="5810275"/>
                <a:ext cx="493177" cy="170560"/>
              </a:xfrm>
              <a:custGeom>
                <a:avLst/>
                <a:gdLst>
                  <a:gd name="connsiteX0" fmla="*/ 175310 w 761242"/>
                  <a:gd name="connsiteY0" fmla="*/ 243745 h 243745"/>
                  <a:gd name="connsiteX1" fmla="*/ 0 w 761242"/>
                  <a:gd name="connsiteY1" fmla="*/ 243745 h 243745"/>
                  <a:gd name="connsiteX2" fmla="*/ 58437 w 761242"/>
                  <a:gd name="connsiteY2" fmla="*/ 0 h 243745"/>
                  <a:gd name="connsiteX3" fmla="*/ 233748 w 761242"/>
                  <a:gd name="connsiteY3" fmla="*/ 0 h 243745"/>
                  <a:gd name="connsiteX4" fmla="*/ 441906 w 761242"/>
                  <a:gd name="connsiteY4" fmla="*/ 243745 h 243745"/>
                  <a:gd name="connsiteX5" fmla="*/ 266596 w 761242"/>
                  <a:gd name="connsiteY5" fmla="*/ 243745 h 243745"/>
                  <a:gd name="connsiteX6" fmla="*/ 325033 w 761242"/>
                  <a:gd name="connsiteY6" fmla="*/ 0 h 243745"/>
                  <a:gd name="connsiteX7" fmla="*/ 500343 w 761242"/>
                  <a:gd name="connsiteY7" fmla="*/ 0 h 243745"/>
                  <a:gd name="connsiteX8" fmla="*/ 708501 w 761242"/>
                  <a:gd name="connsiteY8" fmla="*/ 243745 h 243745"/>
                  <a:gd name="connsiteX9" fmla="*/ 533191 w 761242"/>
                  <a:gd name="connsiteY9" fmla="*/ 243745 h 243745"/>
                  <a:gd name="connsiteX10" fmla="*/ 591629 w 761242"/>
                  <a:gd name="connsiteY10" fmla="*/ 0 h 243745"/>
                  <a:gd name="connsiteX11" fmla="*/ 761242 w 761242"/>
                  <a:gd name="connsiteY11" fmla="*/ 0 h 243745"/>
                  <a:gd name="connsiteX12" fmla="*/ 761242 w 761242"/>
                  <a:gd name="connsiteY12" fmla="*/ 23764 h 24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242" h="243745">
                    <a:moveTo>
                      <a:pt x="175310" y="243745"/>
                    </a:moveTo>
                    <a:lnTo>
                      <a:pt x="0" y="243745"/>
                    </a:lnTo>
                    <a:lnTo>
                      <a:pt x="58437" y="0"/>
                    </a:lnTo>
                    <a:lnTo>
                      <a:pt x="233748" y="0"/>
                    </a:lnTo>
                    <a:close/>
                    <a:moveTo>
                      <a:pt x="441906" y="243745"/>
                    </a:moveTo>
                    <a:lnTo>
                      <a:pt x="266596" y="243745"/>
                    </a:lnTo>
                    <a:lnTo>
                      <a:pt x="325033" y="0"/>
                    </a:lnTo>
                    <a:lnTo>
                      <a:pt x="500343" y="0"/>
                    </a:lnTo>
                    <a:close/>
                    <a:moveTo>
                      <a:pt x="708501" y="243745"/>
                    </a:moveTo>
                    <a:lnTo>
                      <a:pt x="533191" y="243745"/>
                    </a:lnTo>
                    <a:lnTo>
                      <a:pt x="591629" y="0"/>
                    </a:lnTo>
                    <a:lnTo>
                      <a:pt x="761242" y="0"/>
                    </a:lnTo>
                    <a:lnTo>
                      <a:pt x="761242" y="23764"/>
                    </a:lnTo>
                    <a:close/>
                  </a:path>
                </a:pathLst>
              </a:cu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50" name="矩形 49">
                <a:extLst>
                  <a:ext uri="{FF2B5EF4-FFF2-40B4-BE49-F238E27FC236}">
                    <a16:creationId xmlns:a16="http://schemas.microsoft.com/office/drawing/2014/main" id="{9EB1D4EA-DA82-8BC7-072F-A18353B0396A}"/>
                  </a:ext>
                </a:extLst>
              </p:cNvPr>
              <p:cNvSpPr/>
              <p:nvPr>
                <p:custDataLst>
                  <p:tags r:id="rId1"/>
                </p:custDataLst>
              </p:nvPr>
            </p:nvSpPr>
            <p:spPr>
              <a:xfrm>
                <a:off x="1689486" y="2256180"/>
                <a:ext cx="1739768" cy="353623"/>
              </a:xfrm>
              <a:prstGeom prst="rect">
                <a:avLst/>
              </a:prstGeom>
            </p:spPr>
            <p:txBody>
              <a:bodyPr wrap="square">
                <a:spAutoFit/>
              </a:bodyPr>
              <a:lstStyle/>
              <a:p>
                <a:pPr>
                  <a:lnSpc>
                    <a:spcPct val="110000"/>
                  </a:lnSpc>
                </a:pPr>
                <a:r>
                  <a:rPr lang="en-US" altLang="zh-CN" sz="1600" spc="300" dirty="0">
                    <a:latin typeface="胡晓波机甲体" panose="02010600030101010101" pitchFamily="2" charset="-122"/>
                    <a:ea typeface="胡晓波机甲体" panose="02010600030101010101" pitchFamily="2" charset="-122"/>
                    <a:cs typeface="黑体" panose="02010609060101010101" charset="-122"/>
                  </a:rPr>
                  <a:t>1994</a:t>
                </a:r>
                <a:r>
                  <a:rPr lang="zh-CN" altLang="en-US" sz="1600" spc="300" dirty="0">
                    <a:latin typeface="胡晓波机甲体" panose="02010600030101010101" pitchFamily="2" charset="-122"/>
                    <a:ea typeface="胡晓波机甲体" panose="02010600030101010101" pitchFamily="2" charset="-122"/>
                    <a:cs typeface="黑体" panose="02010609060101010101" charset="-122"/>
                  </a:rPr>
                  <a:t>年之前</a:t>
                </a:r>
              </a:p>
            </p:txBody>
          </p:sp>
          <p:grpSp>
            <p:nvGrpSpPr>
              <p:cNvPr id="57" name="组合 56">
                <a:extLst>
                  <a:ext uri="{FF2B5EF4-FFF2-40B4-BE49-F238E27FC236}">
                    <a16:creationId xmlns:a16="http://schemas.microsoft.com/office/drawing/2014/main" id="{E6BDE635-F727-D9F8-8179-FC4190D8A070}"/>
                  </a:ext>
                </a:extLst>
              </p:cNvPr>
              <p:cNvGrpSpPr/>
              <p:nvPr/>
            </p:nvGrpSpPr>
            <p:grpSpPr>
              <a:xfrm>
                <a:off x="1162732" y="4544195"/>
                <a:ext cx="3401117" cy="1096781"/>
                <a:chOff x="1186187" y="4248405"/>
                <a:chExt cx="3401117" cy="1096781"/>
              </a:xfrm>
            </p:grpSpPr>
            <p:sp>
              <p:nvSpPr>
                <p:cNvPr id="52" name="矩形 51">
                  <a:extLst>
                    <a:ext uri="{FF2B5EF4-FFF2-40B4-BE49-F238E27FC236}">
                      <a16:creationId xmlns:a16="http://schemas.microsoft.com/office/drawing/2014/main" id="{5134AFF5-29AA-96F2-3231-C9C30567D60A}"/>
                    </a:ext>
                  </a:extLst>
                </p:cNvPr>
                <p:cNvSpPr/>
                <p:nvPr>
                  <p:custDataLst>
                    <p:tags r:id="rId4"/>
                  </p:custDataLst>
                </p:nvPr>
              </p:nvSpPr>
              <p:spPr>
                <a:xfrm>
                  <a:off x="1186187" y="4248405"/>
                  <a:ext cx="1305580" cy="338554"/>
                </a:xfrm>
                <a:prstGeom prst="rect">
                  <a:avLst/>
                </a:prstGeom>
                <a:noFill/>
              </p:spPr>
              <p:txBody>
                <a:bodyPr wrap="square" rtlCol="0">
                  <a:spAutoFit/>
                </a:bodyPr>
                <a:lstStyle/>
                <a:p>
                  <a:pPr algn="ctr"/>
                  <a:r>
                    <a:rPr lang="zh-CN" altLang="en-US" sz="1600" b="1" spc="300" dirty="0">
                      <a:solidFill>
                        <a:sysClr val="windowText" lastClr="000000"/>
                      </a:solidFill>
                      <a:effectLst>
                        <a:reflection blurRad="25400" stA="20000" endPos="45500" dist="50800" dir="5400000" sy="-100000" algn="bl" rotWithShape="0"/>
                      </a:effectLst>
                      <a:latin typeface="思源黑体 CN Bold" panose="020B0800000000000000" charset="-122"/>
                      <a:ea typeface="思源黑体 CN Bold" panose="020B0800000000000000" charset="-122"/>
                      <a:cs typeface="黑体" panose="02010609060101010101" charset="-122"/>
                    </a:rPr>
                    <a:t>木质平台</a:t>
                  </a:r>
                  <a:endParaRPr lang="en-US" altLang="zh-CN" sz="1600" b="1" spc="300" dirty="0">
                    <a:solidFill>
                      <a:sysClr val="windowText" lastClr="000000"/>
                    </a:solidFill>
                    <a:effectLst>
                      <a:reflection blurRad="25400" stA="20000" endPos="45500" dist="50800" dir="5400000" sy="-100000" algn="bl" rotWithShape="0"/>
                    </a:effectLst>
                    <a:latin typeface="思源黑体 CN Bold" panose="020B0800000000000000" charset="-122"/>
                    <a:ea typeface="思源黑体 CN Bold" panose="020B0800000000000000" charset="-122"/>
                    <a:cs typeface="黑体" panose="02010609060101010101" charset="-122"/>
                  </a:endParaRPr>
                </a:p>
              </p:txBody>
            </p:sp>
            <p:sp>
              <p:nvSpPr>
                <p:cNvPr id="53" name="矩形 52">
                  <a:extLst>
                    <a:ext uri="{FF2B5EF4-FFF2-40B4-BE49-F238E27FC236}">
                      <a16:creationId xmlns:a16="http://schemas.microsoft.com/office/drawing/2014/main" id="{0981458E-7EDD-A118-769C-ECF7594A9FF7}"/>
                    </a:ext>
                  </a:extLst>
                </p:cNvPr>
                <p:cNvSpPr/>
                <p:nvPr>
                  <p:custDataLst>
                    <p:tags r:id="rId5"/>
                  </p:custDataLst>
                </p:nvPr>
              </p:nvSpPr>
              <p:spPr>
                <a:xfrm>
                  <a:off x="1762162" y="4666667"/>
                  <a:ext cx="1305580" cy="307778"/>
                </a:xfrm>
                <a:prstGeom prst="rect">
                  <a:avLst/>
                </a:prstGeom>
                <a:noFill/>
              </p:spPr>
              <p:txBody>
                <a:bodyPr wrap="square" rtlCol="0">
                  <a:spAutoFit/>
                </a:bodyPr>
                <a:lstStyle/>
                <a:p>
                  <a:pPr algn="ctr"/>
                  <a:r>
                    <a:rPr lang="zh-CN" altLang="en-US" sz="1400" b="1" spc="300" dirty="0">
                      <a:solidFill>
                        <a:sysClr val="windowText" lastClr="000000"/>
                      </a:solidFill>
                      <a:effectLst>
                        <a:reflection blurRad="25400" stA="20000" endPos="46000" dist="50800" dir="5400000" sy="-100000" algn="bl" rotWithShape="0"/>
                      </a:effectLst>
                      <a:latin typeface="思源黑体 CN Bold" panose="020B0800000000000000" charset="-122"/>
                      <a:ea typeface="思源黑体 CN Bold" panose="020B0800000000000000" charset="-122"/>
                      <a:cs typeface="黑体" panose="02010609060101010101" charset="-122"/>
                    </a:rPr>
                    <a:t>相扑赛</a:t>
                  </a:r>
                  <a:endParaRPr lang="en-US" altLang="zh-CN" sz="1400" b="1" spc="300" dirty="0">
                    <a:solidFill>
                      <a:sysClr val="windowText" lastClr="000000"/>
                    </a:solidFill>
                    <a:effectLst>
                      <a:reflection blurRad="25400" stA="20000" endPos="46000" dist="50800" dir="5400000" sy="-100000" algn="bl" rotWithShape="0"/>
                    </a:effectLst>
                    <a:latin typeface="思源黑体 CN Bold" panose="020B0800000000000000" charset="-122"/>
                    <a:ea typeface="思源黑体 CN Bold" panose="020B0800000000000000" charset="-122"/>
                    <a:cs typeface="黑体" panose="02010609060101010101" charset="-122"/>
                  </a:endParaRPr>
                </a:p>
              </p:txBody>
            </p:sp>
            <p:sp>
              <p:nvSpPr>
                <p:cNvPr id="54" name="矩形 53">
                  <a:extLst>
                    <a:ext uri="{FF2B5EF4-FFF2-40B4-BE49-F238E27FC236}">
                      <a16:creationId xmlns:a16="http://schemas.microsoft.com/office/drawing/2014/main" id="{9D9CC62A-B732-D0AE-5E0F-30644278189C}"/>
                    </a:ext>
                  </a:extLst>
                </p:cNvPr>
                <p:cNvSpPr/>
                <p:nvPr>
                  <p:custDataLst>
                    <p:tags r:id="rId6"/>
                  </p:custDataLst>
                </p:nvPr>
              </p:nvSpPr>
              <p:spPr>
                <a:xfrm>
                  <a:off x="2670089" y="4844252"/>
                  <a:ext cx="1917215" cy="307778"/>
                </a:xfrm>
                <a:prstGeom prst="rect">
                  <a:avLst/>
                </a:prstGeom>
                <a:noFill/>
              </p:spPr>
              <p:txBody>
                <a:bodyPr wrap="square" rtlCol="0">
                  <a:spAutoFit/>
                </a:bodyPr>
                <a:lstStyle/>
                <a:p>
                  <a:pPr algn="ctr"/>
                  <a:r>
                    <a:rPr lang="zh-CN" altLang="en-US" sz="1400" b="1" spc="300" dirty="0">
                      <a:solidFill>
                        <a:sysClr val="windowText" lastClr="000000"/>
                      </a:solidFill>
                      <a:effectLst>
                        <a:reflection blurRad="25400" stA="20000" endPos="46000" dist="50800" dir="5400000" sy="-100000" algn="bl" rotWithShape="0"/>
                      </a:effectLst>
                      <a:latin typeface="思源黑体 CN Bold" panose="020B0800000000000000" charset="-122"/>
                      <a:ea typeface="思源黑体 CN Bold" panose="020B0800000000000000" charset="-122"/>
                      <a:cs typeface="黑体" panose="02010609060101010101" charset="-122"/>
                    </a:rPr>
                    <a:t>人人都可参与</a:t>
                  </a:r>
                  <a:endParaRPr lang="en-US" altLang="zh-CN" sz="1400" b="1" spc="300" dirty="0">
                    <a:solidFill>
                      <a:sysClr val="windowText" lastClr="000000"/>
                    </a:solidFill>
                    <a:effectLst>
                      <a:reflection blurRad="25400" stA="20000" endPos="46000" dist="50800" dir="5400000" sy="-100000" algn="bl" rotWithShape="0"/>
                    </a:effectLst>
                    <a:latin typeface="思源黑体 CN Bold" panose="020B0800000000000000" charset="-122"/>
                    <a:ea typeface="思源黑体 CN Bold" panose="020B0800000000000000" charset="-122"/>
                    <a:cs typeface="黑体" panose="02010609060101010101" charset="-122"/>
                  </a:endParaRPr>
                </a:p>
              </p:txBody>
            </p:sp>
            <p:sp>
              <p:nvSpPr>
                <p:cNvPr id="55" name="矩形 54">
                  <a:extLst>
                    <a:ext uri="{FF2B5EF4-FFF2-40B4-BE49-F238E27FC236}">
                      <a16:creationId xmlns:a16="http://schemas.microsoft.com/office/drawing/2014/main" id="{A90FA27C-48DB-9644-0D62-1737813B2CE9}"/>
                    </a:ext>
                  </a:extLst>
                </p:cNvPr>
                <p:cNvSpPr/>
                <p:nvPr>
                  <p:custDataLst>
                    <p:tags r:id="rId7"/>
                  </p:custDataLst>
                </p:nvPr>
              </p:nvSpPr>
              <p:spPr>
                <a:xfrm>
                  <a:off x="2722859" y="4337122"/>
                  <a:ext cx="1459701" cy="307778"/>
                </a:xfrm>
                <a:prstGeom prst="rect">
                  <a:avLst/>
                </a:prstGeom>
                <a:noFill/>
              </p:spPr>
              <p:txBody>
                <a:bodyPr wrap="square" rtlCol="0">
                  <a:spAutoFit/>
                </a:bodyPr>
                <a:lstStyle/>
                <a:p>
                  <a:pPr algn="ctr"/>
                  <a:r>
                    <a:rPr lang="zh-CN" altLang="en-US" sz="1400" b="1" spc="300" dirty="0">
                      <a:solidFill>
                        <a:sysClr val="windowText" lastClr="000000"/>
                      </a:solidFill>
                      <a:effectLst>
                        <a:reflection stA="20000" endPos="65000" dist="50800" dir="5400000" sy="-100000" algn="bl" rotWithShape="0"/>
                      </a:effectLst>
                      <a:latin typeface="思源黑体 CN Bold" panose="020B0800000000000000" charset="-122"/>
                      <a:ea typeface="思源黑体 CN Bold" panose="020B0800000000000000" charset="-122"/>
                      <a:cs typeface="黑体" panose="02010609060101010101" charset="-122"/>
                    </a:rPr>
                    <a:t>低成本概念</a:t>
                  </a:r>
                  <a:endParaRPr lang="en-US" altLang="zh-CN" sz="1400" b="1" spc="300" dirty="0">
                    <a:solidFill>
                      <a:sysClr val="windowText" lastClr="000000"/>
                    </a:solidFill>
                    <a:effectLst>
                      <a:reflection stA="20000" endPos="65000" dist="50800" dir="5400000" sy="-100000" algn="bl" rotWithShape="0"/>
                    </a:effectLst>
                    <a:latin typeface="思源黑体 CN Bold" panose="020B0800000000000000" charset="-122"/>
                    <a:ea typeface="思源黑体 CN Bold" panose="020B0800000000000000" charset="-122"/>
                    <a:cs typeface="黑体" panose="02010609060101010101" charset="-122"/>
                  </a:endParaRPr>
                </a:p>
              </p:txBody>
            </p:sp>
            <p:sp>
              <p:nvSpPr>
                <p:cNvPr id="56" name="矩形 55">
                  <a:extLst>
                    <a:ext uri="{FF2B5EF4-FFF2-40B4-BE49-F238E27FC236}">
                      <a16:creationId xmlns:a16="http://schemas.microsoft.com/office/drawing/2014/main" id="{8D647196-8113-C3BC-42C3-24B3CB230410}"/>
                    </a:ext>
                  </a:extLst>
                </p:cNvPr>
                <p:cNvSpPr/>
                <p:nvPr>
                  <p:custDataLst>
                    <p:tags r:id="rId8"/>
                  </p:custDataLst>
                </p:nvPr>
              </p:nvSpPr>
              <p:spPr>
                <a:xfrm>
                  <a:off x="1359460" y="5006632"/>
                  <a:ext cx="1305580" cy="338554"/>
                </a:xfrm>
                <a:prstGeom prst="rect">
                  <a:avLst/>
                </a:prstGeom>
                <a:noFill/>
              </p:spPr>
              <p:txBody>
                <a:bodyPr wrap="square" rtlCol="0">
                  <a:spAutoFit/>
                </a:bodyPr>
                <a:lstStyle/>
                <a:p>
                  <a:pPr algn="ctr"/>
                  <a:r>
                    <a:rPr lang="zh-CN" altLang="en-US" sz="1600" b="1" spc="300" dirty="0">
                      <a:solidFill>
                        <a:sysClr val="windowText" lastClr="000000"/>
                      </a:solidFill>
                      <a:effectLst>
                        <a:reflection blurRad="25400" stA="20000" endPos="46000" dist="50800" dir="5400000" sy="-100000" algn="bl" rotWithShape="0"/>
                      </a:effectLst>
                      <a:latin typeface="思源黑体 CN Bold" panose="020B0800000000000000" charset="-122"/>
                      <a:ea typeface="思源黑体 CN Bold" panose="020B0800000000000000" charset="-122"/>
                      <a:cs typeface="黑体" panose="02010609060101010101" charset="-122"/>
                    </a:rPr>
                    <a:t>量级</a:t>
                  </a:r>
                  <a:r>
                    <a:rPr lang="en-US" altLang="zh-CN" sz="1600" b="1" spc="300" dirty="0">
                      <a:solidFill>
                        <a:sysClr val="windowText" lastClr="000000"/>
                      </a:solidFill>
                      <a:effectLst>
                        <a:reflection blurRad="25400" stA="20000" endPos="46000" dist="50800" dir="5400000" sy="-100000" algn="bl" rotWithShape="0"/>
                      </a:effectLst>
                      <a:latin typeface="思源黑体 CN Bold" panose="020B0800000000000000" charset="-122"/>
                      <a:ea typeface="思源黑体 CN Bold" panose="020B0800000000000000" charset="-122"/>
                      <a:cs typeface="黑体" panose="02010609060101010101" charset="-122"/>
                    </a:rPr>
                    <a:t>2</a:t>
                  </a:r>
                  <a:r>
                    <a:rPr lang="zh-CN" altLang="en-US" sz="1600" b="1" spc="300" dirty="0">
                      <a:solidFill>
                        <a:sysClr val="windowText" lastClr="000000"/>
                      </a:solidFill>
                      <a:effectLst>
                        <a:reflection blurRad="25400" stA="20000" endPos="46000" dist="50800" dir="5400000" sy="-100000" algn="bl" rotWithShape="0"/>
                      </a:effectLst>
                      <a:latin typeface="思源黑体 CN Bold" panose="020B0800000000000000" charset="-122"/>
                      <a:ea typeface="思源黑体 CN Bold" panose="020B0800000000000000" charset="-122"/>
                      <a:cs typeface="黑体" panose="02010609060101010101" charset="-122"/>
                    </a:rPr>
                    <a:t>磅</a:t>
                  </a:r>
                  <a:endParaRPr lang="en-US" altLang="zh-CN" sz="1600" b="1" spc="300" dirty="0">
                    <a:solidFill>
                      <a:sysClr val="windowText" lastClr="000000"/>
                    </a:solidFill>
                    <a:effectLst>
                      <a:reflection blurRad="25400" stA="20000" endPos="46000" dist="50800" dir="5400000" sy="-100000" algn="bl" rotWithShape="0"/>
                    </a:effectLst>
                    <a:latin typeface="思源黑体 CN Bold" panose="020B0800000000000000" charset="-122"/>
                    <a:ea typeface="思源黑体 CN Bold" panose="020B0800000000000000" charset="-122"/>
                    <a:cs typeface="黑体" panose="02010609060101010101" charset="-122"/>
                  </a:endParaRPr>
                </a:p>
              </p:txBody>
            </p:sp>
          </p:grpSp>
          <p:sp>
            <p:nvSpPr>
              <p:cNvPr id="58" name="任意多边形: 形状 84">
                <a:extLst>
                  <a:ext uri="{FF2B5EF4-FFF2-40B4-BE49-F238E27FC236}">
                    <a16:creationId xmlns:a16="http://schemas.microsoft.com/office/drawing/2014/main" id="{FB432471-CE46-B490-EDD9-EFC16DFF23F6}"/>
                  </a:ext>
                </a:extLst>
              </p:cNvPr>
              <p:cNvSpPr/>
              <p:nvPr>
                <p:custDataLst>
                  <p:tags r:id="rId2"/>
                </p:custDataLst>
              </p:nvPr>
            </p:nvSpPr>
            <p:spPr>
              <a:xfrm>
                <a:off x="1247096" y="4293827"/>
                <a:ext cx="1203149" cy="123825"/>
              </a:xfrm>
              <a:custGeom>
                <a:avLst/>
                <a:gdLst>
                  <a:gd name="connsiteX0" fmla="*/ 1908529 w 1977737"/>
                  <a:gd name="connsiteY0" fmla="*/ 3897 h 123825"/>
                  <a:gd name="connsiteX1" fmla="*/ 1977737 w 1977737"/>
                  <a:gd name="connsiteY1" fmla="*/ 3897 h 123825"/>
                  <a:gd name="connsiteX2" fmla="*/ 1945925 w 1977737"/>
                  <a:gd name="connsiteY2" fmla="*/ 119928 h 123825"/>
                  <a:gd name="connsiteX3" fmla="*/ 1876717 w 1977737"/>
                  <a:gd name="connsiteY3" fmla="*/ 119928 h 123825"/>
                  <a:gd name="connsiteX4" fmla="*/ 1697892 w 1977737"/>
                  <a:gd name="connsiteY4" fmla="*/ 2189 h 123825"/>
                  <a:gd name="connsiteX5" fmla="*/ 1877580 w 1977737"/>
                  <a:gd name="connsiteY5" fmla="*/ 2189 h 123825"/>
                  <a:gd name="connsiteX6" fmla="*/ 1847718 w 1977737"/>
                  <a:gd name="connsiteY6" fmla="*/ 121636 h 123825"/>
                  <a:gd name="connsiteX7" fmla="*/ 1668030 w 1977737"/>
                  <a:gd name="connsiteY7" fmla="*/ 121636 h 123825"/>
                  <a:gd name="connsiteX8" fmla="*/ 30956 w 1977737"/>
                  <a:gd name="connsiteY8" fmla="*/ 0 h 123825"/>
                  <a:gd name="connsiteX9" fmla="*/ 1666875 w 1977737"/>
                  <a:gd name="connsiteY9" fmla="*/ 0 h 123825"/>
                  <a:gd name="connsiteX10" fmla="*/ 1635919 w 1977737"/>
                  <a:gd name="connsiteY10" fmla="*/ 123825 h 123825"/>
                  <a:gd name="connsiteX11" fmla="*/ 0 w 1977737"/>
                  <a:gd name="connsiteY11"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7737" h="123825">
                    <a:moveTo>
                      <a:pt x="1908529" y="3897"/>
                    </a:moveTo>
                    <a:lnTo>
                      <a:pt x="1977737" y="3897"/>
                    </a:lnTo>
                    <a:lnTo>
                      <a:pt x="1945925" y="119928"/>
                    </a:lnTo>
                    <a:lnTo>
                      <a:pt x="1876717" y="119928"/>
                    </a:lnTo>
                    <a:close/>
                    <a:moveTo>
                      <a:pt x="1697892" y="2189"/>
                    </a:moveTo>
                    <a:lnTo>
                      <a:pt x="1877580" y="2189"/>
                    </a:lnTo>
                    <a:lnTo>
                      <a:pt x="1847718" y="121636"/>
                    </a:lnTo>
                    <a:lnTo>
                      <a:pt x="1668030" y="121636"/>
                    </a:lnTo>
                    <a:close/>
                    <a:moveTo>
                      <a:pt x="30956" y="0"/>
                    </a:moveTo>
                    <a:lnTo>
                      <a:pt x="1666875" y="0"/>
                    </a:lnTo>
                    <a:lnTo>
                      <a:pt x="1635919" y="123825"/>
                    </a:lnTo>
                    <a:lnTo>
                      <a:pt x="0" y="123825"/>
                    </a:lnTo>
                    <a:close/>
                  </a:path>
                </a:pathLst>
              </a:cu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59" name="平行四边形 112">
                <a:extLst>
                  <a:ext uri="{FF2B5EF4-FFF2-40B4-BE49-F238E27FC236}">
                    <a16:creationId xmlns:a16="http://schemas.microsoft.com/office/drawing/2014/main" id="{DD8643BD-7C60-383A-D458-7949F797A0E4}"/>
                  </a:ext>
                </a:extLst>
              </p:cNvPr>
              <p:cNvSpPr/>
              <p:nvPr>
                <p:custDataLst>
                  <p:tags r:id="rId3"/>
                </p:custDataLst>
              </p:nvPr>
            </p:nvSpPr>
            <p:spPr>
              <a:xfrm>
                <a:off x="2484521" y="4305357"/>
                <a:ext cx="1780561" cy="118706"/>
              </a:xfrm>
              <a:custGeom>
                <a:avLst/>
                <a:gdLst>
                  <a:gd name="connsiteX0" fmla="*/ 0 w 3509211"/>
                  <a:gd name="connsiteY0" fmla="*/ 112294 h 112294"/>
                  <a:gd name="connsiteX1" fmla="*/ 28074 w 3509211"/>
                  <a:gd name="connsiteY1" fmla="*/ 0 h 112294"/>
                  <a:gd name="connsiteX2" fmla="*/ 3509211 w 3509211"/>
                  <a:gd name="connsiteY2" fmla="*/ 0 h 112294"/>
                  <a:gd name="connsiteX3" fmla="*/ 3481138 w 3509211"/>
                  <a:gd name="connsiteY3" fmla="*/ 112294 h 112294"/>
                  <a:gd name="connsiteX4" fmla="*/ 0 w 3509211"/>
                  <a:gd name="connsiteY4" fmla="*/ 112294 h 112294"/>
                  <a:gd name="connsiteX0-1" fmla="*/ 3509211 w 3600651"/>
                  <a:gd name="connsiteY0-2" fmla="*/ 0 h 112294"/>
                  <a:gd name="connsiteX1-3" fmla="*/ 3481138 w 3600651"/>
                  <a:gd name="connsiteY1-4" fmla="*/ 112294 h 112294"/>
                  <a:gd name="connsiteX2-5" fmla="*/ 0 w 3600651"/>
                  <a:gd name="connsiteY2-6" fmla="*/ 112294 h 112294"/>
                  <a:gd name="connsiteX3-7" fmla="*/ 28074 w 3600651"/>
                  <a:gd name="connsiteY3-8" fmla="*/ 0 h 112294"/>
                  <a:gd name="connsiteX4-9" fmla="*/ 3600651 w 3600651"/>
                  <a:gd name="connsiteY4-10" fmla="*/ 91440 h 112294"/>
                  <a:gd name="connsiteX0-11" fmla="*/ 3509211 w 3509211"/>
                  <a:gd name="connsiteY0-12" fmla="*/ 0 h 112294"/>
                  <a:gd name="connsiteX1-13" fmla="*/ 3481138 w 3509211"/>
                  <a:gd name="connsiteY1-14" fmla="*/ 112294 h 112294"/>
                  <a:gd name="connsiteX2-15" fmla="*/ 0 w 3509211"/>
                  <a:gd name="connsiteY2-16" fmla="*/ 112294 h 112294"/>
                  <a:gd name="connsiteX3-17" fmla="*/ 28074 w 3509211"/>
                  <a:gd name="connsiteY3-18" fmla="*/ 0 h 112294"/>
                  <a:gd name="connsiteX0-19" fmla="*/ 3481138 w 3481138"/>
                  <a:gd name="connsiteY0-20" fmla="*/ 112294 h 112294"/>
                  <a:gd name="connsiteX1-21" fmla="*/ 0 w 3481138"/>
                  <a:gd name="connsiteY1-22" fmla="*/ 112294 h 112294"/>
                  <a:gd name="connsiteX2-23" fmla="*/ 28074 w 3481138"/>
                  <a:gd name="connsiteY2-24" fmla="*/ 0 h 112294"/>
                </a:gdLst>
                <a:ahLst/>
                <a:cxnLst>
                  <a:cxn ang="0">
                    <a:pos x="connsiteX0-1" y="connsiteY0-2"/>
                  </a:cxn>
                  <a:cxn ang="0">
                    <a:pos x="connsiteX1-3" y="connsiteY1-4"/>
                  </a:cxn>
                  <a:cxn ang="0">
                    <a:pos x="connsiteX2-5" y="connsiteY2-6"/>
                  </a:cxn>
                </a:cxnLst>
                <a:rect l="l" t="t" r="r" b="b"/>
                <a:pathLst>
                  <a:path w="3481138" h="112294">
                    <a:moveTo>
                      <a:pt x="3481138" y="112294"/>
                    </a:moveTo>
                    <a:lnTo>
                      <a:pt x="0" y="112294"/>
                    </a:lnTo>
                    <a:lnTo>
                      <a:pt x="28074" y="0"/>
                    </a:ln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pic>
          <p:nvPicPr>
            <p:cNvPr id="6" name="图片 5">
              <a:extLst>
                <a:ext uri="{FF2B5EF4-FFF2-40B4-BE49-F238E27FC236}">
                  <a16:creationId xmlns:a16="http://schemas.microsoft.com/office/drawing/2014/main" id="{264EFF4E-A332-F7A0-D5A7-0D5E756428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6801" y="1992645"/>
              <a:ext cx="625917" cy="625917"/>
            </a:xfrm>
            <a:prstGeom prst="rect">
              <a:avLst/>
            </a:prstGeom>
          </p:spPr>
        </p:pic>
      </p:grpSp>
      <p:pic>
        <p:nvPicPr>
          <p:cNvPr id="10" name="图片 9">
            <a:extLst>
              <a:ext uri="{FF2B5EF4-FFF2-40B4-BE49-F238E27FC236}">
                <a16:creationId xmlns:a16="http://schemas.microsoft.com/office/drawing/2014/main" id="{A35B293C-023C-5C76-142D-D641F34F506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05870" y="647617"/>
            <a:ext cx="2458249" cy="15826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pic>
        <p:nvPicPr>
          <p:cNvPr id="12" name="图片 11" descr="形状&#10;&#10;描述已自动生成"/>
          <p:cNvPicPr>
            <a:picLocks noGrp="1" noRot="1" noChangeAspect="1" noMove="1" noResize="1" noEditPoints="1" noAdjustHandles="1" noChangeArrowheads="1" noChangeShapeType="1" noCrop="1"/>
          </p:cNvPicPr>
          <p:nvPr/>
        </p:nvPicPr>
        <p:blipFill>
          <a:blip r:embed="rId2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p:cNvGrpSpPr/>
          <p:nvPr/>
        </p:nvGrpSpPr>
        <p:grpSpPr>
          <a:xfrm>
            <a:off x="320364" y="342262"/>
            <a:ext cx="11528736" cy="6210937"/>
            <a:chOff x="344383" y="312057"/>
            <a:chExt cx="11423332" cy="6160932"/>
          </a:xfrm>
        </p:grpSpPr>
        <p:sp>
          <p:nvSpPr>
            <p:cNvPr id="2" name="任意多边形: 形状 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p:nvPr/>
          </p:nvSpPr>
          <p:spPr>
            <a:xfrm rot="5400000" flipV="1">
              <a:off x="11183890" y="4850566"/>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9" name="梯形 8"/>
            <p:cNvSpPr/>
            <p:nvPr/>
          </p:nvSpPr>
          <p:spPr>
            <a:xfrm rot="5400000" flipH="1" flipV="1">
              <a:off x="-437619" y="1094059"/>
              <a:ext cx="1609724" cy="45719"/>
            </a:xfrm>
            <a:prstGeom prst="trapezoid">
              <a:avLst>
                <a:gd name="adj" fmla="val 53571"/>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p:nvPr/>
          </p:nvSpPr>
          <p:spPr>
            <a:xfrm rot="5400000">
              <a:off x="-354806" y="4484312"/>
              <a:ext cx="1609724" cy="90489"/>
            </a:xfrm>
            <a:prstGeom prst="trapezoid">
              <a:avLst>
                <a:gd name="adj" fmla="val 53571"/>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nvGrpSpPr>
          <p:cNvPr id="18" name="组合 17">
            <a:extLst>
              <a:ext uri="{FF2B5EF4-FFF2-40B4-BE49-F238E27FC236}">
                <a16:creationId xmlns:a16="http://schemas.microsoft.com/office/drawing/2014/main" id="{40369219-8B3D-3DB3-423F-387320D373BD}"/>
              </a:ext>
            </a:extLst>
          </p:cNvPr>
          <p:cNvGrpSpPr/>
          <p:nvPr/>
        </p:nvGrpSpPr>
        <p:grpSpPr>
          <a:xfrm>
            <a:off x="846668" y="829979"/>
            <a:ext cx="2432004" cy="591679"/>
            <a:chOff x="1227635" y="1795830"/>
            <a:chExt cx="2432004" cy="591679"/>
          </a:xfrm>
        </p:grpSpPr>
        <p:sp>
          <p:nvSpPr>
            <p:cNvPr id="27" name="矩形 26"/>
            <p:cNvSpPr/>
            <p:nvPr>
              <p:custDataLst>
                <p:tags r:id="rId25"/>
              </p:custDataLst>
            </p:nvPr>
          </p:nvSpPr>
          <p:spPr>
            <a:xfrm>
              <a:off x="1744635" y="1977006"/>
              <a:ext cx="1915004" cy="353623"/>
            </a:xfrm>
            <a:prstGeom prst="rect">
              <a:avLst/>
            </a:prstGeom>
          </p:spPr>
          <p:txBody>
            <a:bodyPr wrap="square">
              <a:spAutoFit/>
            </a:bodyPr>
            <a:lstStyle/>
            <a:p>
              <a:pPr>
                <a:lnSpc>
                  <a:spcPct val="110000"/>
                </a:lnSpc>
              </a:pPr>
              <a:r>
                <a:rPr lang="en-US" altLang="zh-CN" sz="1600" spc="300" dirty="0">
                  <a:latin typeface="胡晓波机甲体" panose="02010600030101010101" pitchFamily="2" charset="-122"/>
                  <a:ea typeface="胡晓波机甲体" panose="02010600030101010101" pitchFamily="2" charset="-122"/>
                  <a:cs typeface="黑体" panose="02010609060101010101" charset="-122"/>
                </a:rPr>
                <a:t>1994-1997</a:t>
              </a:r>
              <a:r>
                <a:rPr lang="zh-CN" altLang="en-US" sz="1600" spc="300" dirty="0">
                  <a:latin typeface="胡晓波机甲体" panose="02010600030101010101" pitchFamily="2" charset="-122"/>
                  <a:ea typeface="胡晓波机甲体" panose="02010600030101010101" pitchFamily="2" charset="-122"/>
                  <a:cs typeface="黑体" panose="02010609060101010101" charset="-122"/>
                </a:rPr>
                <a:t>年</a:t>
              </a:r>
            </a:p>
          </p:txBody>
        </p:sp>
        <p:pic>
          <p:nvPicPr>
            <p:cNvPr id="11" name="图片 10">
              <a:extLst>
                <a:ext uri="{FF2B5EF4-FFF2-40B4-BE49-F238E27FC236}">
                  <a16:creationId xmlns:a16="http://schemas.microsoft.com/office/drawing/2014/main" id="{3EB64A56-DA15-A6F7-B01B-8A2BF4523F1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227635" y="1795830"/>
              <a:ext cx="591679" cy="591679"/>
            </a:xfrm>
            <a:prstGeom prst="rect">
              <a:avLst/>
            </a:prstGeom>
          </p:spPr>
        </p:pic>
      </p:grpSp>
      <p:grpSp>
        <p:nvGrpSpPr>
          <p:cNvPr id="66" name="组合 65">
            <a:extLst>
              <a:ext uri="{FF2B5EF4-FFF2-40B4-BE49-F238E27FC236}">
                <a16:creationId xmlns:a16="http://schemas.microsoft.com/office/drawing/2014/main" id="{45E78E78-0FAD-00D6-EE39-BE66518037FA}"/>
              </a:ext>
            </a:extLst>
          </p:cNvPr>
          <p:cNvGrpSpPr/>
          <p:nvPr/>
        </p:nvGrpSpPr>
        <p:grpSpPr>
          <a:xfrm>
            <a:off x="886126" y="5119420"/>
            <a:ext cx="4728767" cy="581164"/>
            <a:chOff x="818719" y="4540083"/>
            <a:chExt cx="4728767" cy="581164"/>
          </a:xfrm>
        </p:grpSpPr>
        <p:grpSp>
          <p:nvGrpSpPr>
            <p:cNvPr id="67" name="组合 66">
              <a:extLst>
                <a:ext uri="{FF2B5EF4-FFF2-40B4-BE49-F238E27FC236}">
                  <a16:creationId xmlns:a16="http://schemas.microsoft.com/office/drawing/2014/main" id="{6D09D8A2-8C68-81B8-AFAA-FE17BF552052}"/>
                </a:ext>
              </a:extLst>
            </p:cNvPr>
            <p:cNvGrpSpPr/>
            <p:nvPr/>
          </p:nvGrpSpPr>
          <p:grpSpPr>
            <a:xfrm>
              <a:off x="818719" y="4540083"/>
              <a:ext cx="973034" cy="354935"/>
              <a:chOff x="679107" y="3941438"/>
              <a:chExt cx="1071148" cy="484095"/>
            </a:xfrm>
          </p:grpSpPr>
          <p:grpSp>
            <p:nvGrpSpPr>
              <p:cNvPr id="70" name="组合 69">
                <a:extLst>
                  <a:ext uri="{FF2B5EF4-FFF2-40B4-BE49-F238E27FC236}">
                    <a16:creationId xmlns:a16="http://schemas.microsoft.com/office/drawing/2014/main" id="{BDA3696F-86ED-AA6F-F783-68CEBFF89125}"/>
                  </a:ext>
                </a:extLst>
              </p:cNvPr>
              <p:cNvGrpSpPr/>
              <p:nvPr/>
            </p:nvGrpSpPr>
            <p:grpSpPr>
              <a:xfrm>
                <a:off x="679107" y="4001157"/>
                <a:ext cx="1071148" cy="424376"/>
                <a:chOff x="685800" y="704849"/>
                <a:chExt cx="10801350" cy="5457825"/>
              </a:xfrm>
              <a:solidFill>
                <a:schemeClr val="accent2"/>
              </a:solidFill>
            </p:grpSpPr>
            <p:sp>
              <p:nvSpPr>
                <p:cNvPr id="72" name="任意多边形: 形状 99">
                  <a:extLst>
                    <a:ext uri="{FF2B5EF4-FFF2-40B4-BE49-F238E27FC236}">
                      <a16:creationId xmlns:a16="http://schemas.microsoft.com/office/drawing/2014/main" id="{C7ECCB1B-D7A9-1907-A8CE-8BE804C4316D}"/>
                    </a:ext>
                  </a:extLst>
                </p:cNvPr>
                <p:cNvSpPr/>
                <p:nvPr>
                  <p:custDataLst>
                    <p:tags r:id="rId23"/>
                  </p:custDataLst>
                </p:nvPr>
              </p:nvSpPr>
              <p:spPr>
                <a:xfrm>
                  <a:off x="685800" y="704849"/>
                  <a:ext cx="10801350" cy="5457825"/>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73" name="任意多边形: 形状 100">
                  <a:extLst>
                    <a:ext uri="{FF2B5EF4-FFF2-40B4-BE49-F238E27FC236}">
                      <a16:creationId xmlns:a16="http://schemas.microsoft.com/office/drawing/2014/main" id="{6DF9FB78-9B5B-2EF0-90DD-6B2F875BF345}"/>
                    </a:ext>
                  </a:extLst>
                </p:cNvPr>
                <p:cNvSpPr/>
                <p:nvPr>
                  <p:custDataLst>
                    <p:tags r:id="rId24"/>
                  </p:custDataLst>
                </p:nvPr>
              </p:nvSpPr>
              <p:spPr>
                <a:xfrm>
                  <a:off x="1065524" y="1118947"/>
                  <a:ext cx="10041903" cy="4638167"/>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accent1"/>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71" name="文本框 70">
                <a:extLst>
                  <a:ext uri="{FF2B5EF4-FFF2-40B4-BE49-F238E27FC236}">
                    <a16:creationId xmlns:a16="http://schemas.microsoft.com/office/drawing/2014/main" id="{D9113F51-880B-446A-94D0-44207BCDCF9A}"/>
                  </a:ext>
                </a:extLst>
              </p:cNvPr>
              <p:cNvSpPr txBox="1"/>
              <p:nvPr>
                <p:custDataLst>
                  <p:tags r:id="rId22"/>
                </p:custDataLst>
              </p:nvPr>
            </p:nvSpPr>
            <p:spPr>
              <a:xfrm>
                <a:off x="753593" y="3941438"/>
                <a:ext cx="922176" cy="476184"/>
              </a:xfrm>
              <a:prstGeom prst="rect">
                <a:avLst/>
              </a:prstGeom>
              <a:noFill/>
            </p:spPr>
            <p:txBody>
              <a:bodyPr wrap="square" rtlCol="0">
                <a:spAutoFit/>
              </a:bodyPr>
              <a:lstStyle/>
              <a:p>
                <a:pPr algn="ctr">
                  <a:lnSpc>
                    <a:spcPct val="130000"/>
                  </a:lnSpc>
                </a:pPr>
                <a:r>
                  <a:rPr lang="en-US" altLang="zh-CN" sz="1400" b="1" dirty="0">
                    <a:latin typeface="思源黑体 CN Bold" panose="020B0800000000000000" pitchFamily="34" charset="-122"/>
                    <a:ea typeface="思源黑体 CN Bold" panose="020B0800000000000000" pitchFamily="34" charset="-122"/>
                    <a:cs typeface="黑体" panose="02010609060101010101" charset="-122"/>
                  </a:rPr>
                  <a:t>1997</a:t>
                </a:r>
                <a:r>
                  <a:rPr lang="zh-CN" altLang="en-US" sz="1400" b="1" dirty="0">
                    <a:latin typeface="思源黑体 CN Bold" panose="020B0800000000000000" pitchFamily="34" charset="-122"/>
                    <a:ea typeface="思源黑体 CN Bold" panose="020B0800000000000000" pitchFamily="34" charset="-122"/>
                    <a:cs typeface="黑体" panose="02010609060101010101" charset="-122"/>
                  </a:rPr>
                  <a:t>年</a:t>
                </a:r>
              </a:p>
            </p:txBody>
          </p:sp>
        </p:grpSp>
        <p:sp>
          <p:nvSpPr>
            <p:cNvPr id="68" name="文本框 30">
              <a:extLst>
                <a:ext uri="{FF2B5EF4-FFF2-40B4-BE49-F238E27FC236}">
                  <a16:creationId xmlns:a16="http://schemas.microsoft.com/office/drawing/2014/main" id="{ED0EE427-8DC1-60EF-9A81-48294FBE0149}"/>
                </a:ext>
              </a:extLst>
            </p:cNvPr>
            <p:cNvSpPr txBox="1"/>
            <p:nvPr/>
          </p:nvSpPr>
          <p:spPr>
            <a:xfrm>
              <a:off x="1929974" y="4547564"/>
              <a:ext cx="3617512" cy="57368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Marc Thorpe</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与制作公司版权争夺</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a:p>
              <a:pPr algn="just">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因</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Marc</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彻底放弃</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Robot Wars US</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举办第四届后正式停办</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p:txBody>
        </p:sp>
      </p:grpSp>
      <p:grpSp>
        <p:nvGrpSpPr>
          <p:cNvPr id="4" name="组合 3">
            <a:extLst>
              <a:ext uri="{FF2B5EF4-FFF2-40B4-BE49-F238E27FC236}">
                <a16:creationId xmlns:a16="http://schemas.microsoft.com/office/drawing/2014/main" id="{2ED07130-E532-1336-346A-5A76A3AEED11}"/>
              </a:ext>
            </a:extLst>
          </p:cNvPr>
          <p:cNvGrpSpPr/>
          <p:nvPr/>
        </p:nvGrpSpPr>
        <p:grpSpPr>
          <a:xfrm>
            <a:off x="853152" y="1645326"/>
            <a:ext cx="4906115" cy="1728293"/>
            <a:chOff x="853152" y="1645326"/>
            <a:chExt cx="4906115" cy="1728293"/>
          </a:xfrm>
        </p:grpSpPr>
        <p:grpSp>
          <p:nvGrpSpPr>
            <p:cNvPr id="63" name="组合 62">
              <a:extLst>
                <a:ext uri="{FF2B5EF4-FFF2-40B4-BE49-F238E27FC236}">
                  <a16:creationId xmlns:a16="http://schemas.microsoft.com/office/drawing/2014/main" id="{F8313B42-FF40-9D28-C0CE-CA3564240FDD}"/>
                </a:ext>
              </a:extLst>
            </p:cNvPr>
            <p:cNvGrpSpPr/>
            <p:nvPr/>
          </p:nvGrpSpPr>
          <p:grpSpPr>
            <a:xfrm>
              <a:off x="886330" y="1645326"/>
              <a:ext cx="4717952" cy="1522138"/>
              <a:chOff x="828718" y="2280415"/>
              <a:chExt cx="4556879" cy="1522138"/>
            </a:xfrm>
          </p:grpSpPr>
          <p:grpSp>
            <p:nvGrpSpPr>
              <p:cNvPr id="50" name="组合 49"/>
              <p:cNvGrpSpPr/>
              <p:nvPr/>
            </p:nvGrpSpPr>
            <p:grpSpPr>
              <a:xfrm>
                <a:off x="828718" y="2280415"/>
                <a:ext cx="973034" cy="354935"/>
                <a:chOff x="679107" y="3941438"/>
                <a:chExt cx="1071148" cy="484095"/>
              </a:xfrm>
            </p:grpSpPr>
            <p:grpSp>
              <p:nvGrpSpPr>
                <p:cNvPr id="51" name="组合 50"/>
                <p:cNvGrpSpPr/>
                <p:nvPr/>
              </p:nvGrpSpPr>
              <p:grpSpPr>
                <a:xfrm>
                  <a:off x="679107" y="4001157"/>
                  <a:ext cx="1071148" cy="424376"/>
                  <a:chOff x="685800" y="704849"/>
                  <a:chExt cx="10801350" cy="5457825"/>
                </a:xfrm>
                <a:solidFill>
                  <a:schemeClr val="accent2"/>
                </a:solidFill>
              </p:grpSpPr>
              <p:sp>
                <p:nvSpPr>
                  <p:cNvPr id="52" name="任意多边形: 形状 99"/>
                  <p:cNvSpPr/>
                  <p:nvPr>
                    <p:custDataLst>
                      <p:tags r:id="rId20"/>
                    </p:custDataLst>
                  </p:nvPr>
                </p:nvSpPr>
                <p:spPr>
                  <a:xfrm>
                    <a:off x="685800" y="704849"/>
                    <a:ext cx="10801350" cy="5457825"/>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53" name="任意多边形: 形状 100"/>
                  <p:cNvSpPr/>
                  <p:nvPr>
                    <p:custDataLst>
                      <p:tags r:id="rId21"/>
                    </p:custDataLst>
                  </p:nvPr>
                </p:nvSpPr>
                <p:spPr>
                  <a:xfrm>
                    <a:off x="1065524" y="1118947"/>
                    <a:ext cx="10041903" cy="4638167"/>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accent1"/>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54" name="文本框 53"/>
                <p:cNvSpPr txBox="1"/>
                <p:nvPr>
                  <p:custDataLst>
                    <p:tags r:id="rId19"/>
                  </p:custDataLst>
                </p:nvPr>
              </p:nvSpPr>
              <p:spPr>
                <a:xfrm>
                  <a:off x="753593" y="3941438"/>
                  <a:ext cx="922176" cy="476184"/>
                </a:xfrm>
                <a:prstGeom prst="rect">
                  <a:avLst/>
                </a:prstGeom>
                <a:noFill/>
              </p:spPr>
              <p:txBody>
                <a:bodyPr wrap="square" rtlCol="0">
                  <a:spAutoFit/>
                </a:bodyPr>
                <a:lstStyle/>
                <a:p>
                  <a:pPr algn="ctr">
                    <a:lnSpc>
                      <a:spcPct val="130000"/>
                    </a:lnSpc>
                  </a:pPr>
                  <a:r>
                    <a:rPr lang="en-US" altLang="zh-CN" sz="1400" b="1" dirty="0">
                      <a:latin typeface="思源黑体 CN Bold" panose="020B0800000000000000" pitchFamily="34" charset="-122"/>
                      <a:ea typeface="思源黑体 CN Bold" panose="020B0800000000000000" pitchFamily="34" charset="-122"/>
                      <a:cs typeface="黑体" panose="02010609060101010101" charset="-122"/>
                    </a:rPr>
                    <a:t>1994</a:t>
                  </a:r>
                  <a:r>
                    <a:rPr lang="zh-CN" altLang="en-US" sz="1400" b="1" dirty="0">
                      <a:latin typeface="思源黑体 CN Bold" panose="020B0800000000000000" pitchFamily="34" charset="-122"/>
                      <a:ea typeface="思源黑体 CN Bold" panose="020B0800000000000000" pitchFamily="34" charset="-122"/>
                      <a:cs typeface="黑体" panose="02010609060101010101" charset="-122"/>
                    </a:rPr>
                    <a:t>年</a:t>
                  </a:r>
                </a:p>
              </p:txBody>
            </p:sp>
          </p:grpSp>
          <p:grpSp>
            <p:nvGrpSpPr>
              <p:cNvPr id="38" name="组合 37">
                <a:extLst>
                  <a:ext uri="{FF2B5EF4-FFF2-40B4-BE49-F238E27FC236}">
                    <a16:creationId xmlns:a16="http://schemas.microsoft.com/office/drawing/2014/main" id="{CE4D5E40-47DB-E61F-29ED-0CB170766035}"/>
                  </a:ext>
                </a:extLst>
              </p:cNvPr>
              <p:cNvGrpSpPr/>
              <p:nvPr/>
            </p:nvGrpSpPr>
            <p:grpSpPr>
              <a:xfrm>
                <a:off x="1896567" y="2295980"/>
                <a:ext cx="3489030" cy="1506573"/>
                <a:chOff x="1895576" y="2389309"/>
                <a:chExt cx="3360423" cy="1506573"/>
              </a:xfrm>
            </p:grpSpPr>
            <p:sp>
              <p:nvSpPr>
                <p:cNvPr id="19" name="文本框 30">
                  <a:extLst>
                    <a:ext uri="{FF2B5EF4-FFF2-40B4-BE49-F238E27FC236}">
                      <a16:creationId xmlns:a16="http://schemas.microsoft.com/office/drawing/2014/main" id="{AC847051-CFFD-7BFC-F723-13188FECC147}"/>
                    </a:ext>
                  </a:extLst>
                </p:cNvPr>
                <p:cNvSpPr txBox="1"/>
                <p:nvPr/>
              </p:nvSpPr>
              <p:spPr>
                <a:xfrm>
                  <a:off x="1895576" y="2389309"/>
                  <a:ext cx="3360423" cy="31976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Mark Thorpe</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在美国举办第一届美国机器人大擂台</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p:txBody>
            </p:sp>
            <p:sp>
              <p:nvSpPr>
                <p:cNvPr id="36" name="文本框 30">
                  <a:extLst>
                    <a:ext uri="{FF2B5EF4-FFF2-40B4-BE49-F238E27FC236}">
                      <a16:creationId xmlns:a16="http://schemas.microsoft.com/office/drawing/2014/main" id="{12CFA255-7B98-F75E-6B34-61E8F354D56B}"/>
                    </a:ext>
                  </a:extLst>
                </p:cNvPr>
                <p:cNvSpPr txBox="1"/>
                <p:nvPr/>
              </p:nvSpPr>
              <p:spPr>
                <a:xfrm>
                  <a:off x="1898931" y="2743178"/>
                  <a:ext cx="3284009" cy="57381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lnSpc>
                      <a:spcPct val="150000"/>
                    </a:lnSpc>
                    <a:buFont typeface="Arial" panose="020B0604020202020204" pitchFamily="34" charset="0"/>
                    <a:buChar char="•"/>
                  </a:pP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3</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个重量级别：轻量级、中量级、重量级（各个级别的重量上限远低于现在标准）</a:t>
                  </a:r>
                </a:p>
              </p:txBody>
            </p:sp>
            <p:sp>
              <p:nvSpPr>
                <p:cNvPr id="37" name="文本框 30">
                  <a:extLst>
                    <a:ext uri="{FF2B5EF4-FFF2-40B4-BE49-F238E27FC236}">
                      <a16:creationId xmlns:a16="http://schemas.microsoft.com/office/drawing/2014/main" id="{AED55B86-C7EF-070C-DAC0-94C4595286B0}"/>
                    </a:ext>
                  </a:extLst>
                </p:cNvPr>
                <p:cNvSpPr txBox="1"/>
                <p:nvPr/>
              </p:nvSpPr>
              <p:spPr>
                <a:xfrm>
                  <a:off x="1898931" y="3322071"/>
                  <a:ext cx="3284009" cy="57381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lnSpc>
                      <a:spcPct val="150000"/>
                    </a:lnSpc>
                    <a:buFont typeface="Arial" panose="020B0604020202020204" pitchFamily="34" charset="0"/>
                    <a:buChar char="•"/>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成 就：第一届成功让更多从事机械、电影特效以及电子行业的相关人员对格斗机器人产生兴趣</a:t>
                  </a:r>
                </a:p>
              </p:txBody>
            </p:sp>
          </p:grpSp>
        </p:grpSp>
        <p:grpSp>
          <p:nvGrpSpPr>
            <p:cNvPr id="75" name="组合 74">
              <a:extLst>
                <a:ext uri="{FF2B5EF4-FFF2-40B4-BE49-F238E27FC236}">
                  <a16:creationId xmlns:a16="http://schemas.microsoft.com/office/drawing/2014/main" id="{61492490-3F3B-8ECB-1577-5698BACF8DF7}"/>
                </a:ext>
              </a:extLst>
            </p:cNvPr>
            <p:cNvGrpSpPr/>
            <p:nvPr/>
          </p:nvGrpSpPr>
          <p:grpSpPr>
            <a:xfrm>
              <a:off x="853152" y="3265533"/>
              <a:ext cx="4906115" cy="108086"/>
              <a:chOff x="1031531" y="4112930"/>
              <a:chExt cx="4751058" cy="152297"/>
            </a:xfrm>
          </p:grpSpPr>
          <p:sp>
            <p:nvSpPr>
              <p:cNvPr id="76" name="平行四边形 75">
                <a:extLst>
                  <a:ext uri="{FF2B5EF4-FFF2-40B4-BE49-F238E27FC236}">
                    <a16:creationId xmlns:a16="http://schemas.microsoft.com/office/drawing/2014/main" id="{6D223409-0454-52F2-42DE-4CC04C289BC4}"/>
                  </a:ext>
                </a:extLst>
              </p:cNvPr>
              <p:cNvSpPr/>
              <p:nvPr>
                <p:custDataLst>
                  <p:tags r:id="rId14"/>
                </p:custDataLst>
              </p:nvPr>
            </p:nvSpPr>
            <p:spPr>
              <a:xfrm>
                <a:off x="5131702" y="4112933"/>
                <a:ext cx="238125" cy="152294"/>
              </a:xfrm>
              <a:prstGeom prst="parallelogram">
                <a:avLst>
                  <a:gd name="adj" fmla="val 49000"/>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77" name="平行四边形 76">
                <a:extLst>
                  <a:ext uri="{FF2B5EF4-FFF2-40B4-BE49-F238E27FC236}">
                    <a16:creationId xmlns:a16="http://schemas.microsoft.com/office/drawing/2014/main" id="{24115890-681B-745B-937A-E3FF28602679}"/>
                  </a:ext>
                </a:extLst>
              </p:cNvPr>
              <p:cNvSpPr/>
              <p:nvPr>
                <p:custDataLst>
                  <p:tags r:id="rId15"/>
                </p:custDataLst>
              </p:nvPr>
            </p:nvSpPr>
            <p:spPr>
              <a:xfrm>
                <a:off x="5338081" y="4112930"/>
                <a:ext cx="238125" cy="152294"/>
              </a:xfrm>
              <a:prstGeom prst="parallelogram">
                <a:avLst>
                  <a:gd name="adj" fmla="val 49000"/>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78" name="平行四边形 77">
                <a:extLst>
                  <a:ext uri="{FF2B5EF4-FFF2-40B4-BE49-F238E27FC236}">
                    <a16:creationId xmlns:a16="http://schemas.microsoft.com/office/drawing/2014/main" id="{1733C6D0-B29F-38F7-3D15-A5A1C7E4A1A6}"/>
                  </a:ext>
                </a:extLst>
              </p:cNvPr>
              <p:cNvSpPr/>
              <p:nvPr>
                <p:custDataLst>
                  <p:tags r:id="rId16"/>
                </p:custDataLst>
              </p:nvPr>
            </p:nvSpPr>
            <p:spPr>
              <a:xfrm>
                <a:off x="5544464" y="4112930"/>
                <a:ext cx="238125" cy="152294"/>
              </a:xfrm>
              <a:prstGeom prst="parallelogram">
                <a:avLst>
                  <a:gd name="adj" fmla="val 49000"/>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nvGrpSpPr>
              <p:cNvPr id="79" name="组合 78">
                <a:extLst>
                  <a:ext uri="{FF2B5EF4-FFF2-40B4-BE49-F238E27FC236}">
                    <a16:creationId xmlns:a16="http://schemas.microsoft.com/office/drawing/2014/main" id="{FB018F5C-A8A7-B869-3699-23B16D078EDC}"/>
                  </a:ext>
                </a:extLst>
              </p:cNvPr>
              <p:cNvGrpSpPr/>
              <p:nvPr/>
            </p:nvGrpSpPr>
            <p:grpSpPr>
              <a:xfrm>
                <a:off x="1031531" y="4118009"/>
                <a:ext cx="4052660" cy="123825"/>
                <a:chOff x="1085022" y="7223899"/>
                <a:chExt cx="4052660" cy="123825"/>
              </a:xfrm>
            </p:grpSpPr>
            <p:sp>
              <p:nvSpPr>
                <p:cNvPr id="80" name="任意多边形: 形状 92">
                  <a:extLst>
                    <a:ext uri="{FF2B5EF4-FFF2-40B4-BE49-F238E27FC236}">
                      <a16:creationId xmlns:a16="http://schemas.microsoft.com/office/drawing/2014/main" id="{B0B53238-E4BD-7CD3-4573-33AF086515F2}"/>
                    </a:ext>
                  </a:extLst>
                </p:cNvPr>
                <p:cNvSpPr/>
                <p:nvPr>
                  <p:custDataLst>
                    <p:tags r:id="rId17"/>
                  </p:custDataLst>
                </p:nvPr>
              </p:nvSpPr>
              <p:spPr>
                <a:xfrm>
                  <a:off x="1085022" y="7223899"/>
                  <a:ext cx="1977737" cy="123825"/>
                </a:xfrm>
                <a:custGeom>
                  <a:avLst/>
                  <a:gdLst>
                    <a:gd name="connsiteX0" fmla="*/ 1908529 w 1977737"/>
                    <a:gd name="connsiteY0" fmla="*/ 3897 h 123825"/>
                    <a:gd name="connsiteX1" fmla="*/ 1977737 w 1977737"/>
                    <a:gd name="connsiteY1" fmla="*/ 3897 h 123825"/>
                    <a:gd name="connsiteX2" fmla="*/ 1945925 w 1977737"/>
                    <a:gd name="connsiteY2" fmla="*/ 119928 h 123825"/>
                    <a:gd name="connsiteX3" fmla="*/ 1876717 w 1977737"/>
                    <a:gd name="connsiteY3" fmla="*/ 119928 h 123825"/>
                    <a:gd name="connsiteX4" fmla="*/ 1697892 w 1977737"/>
                    <a:gd name="connsiteY4" fmla="*/ 2189 h 123825"/>
                    <a:gd name="connsiteX5" fmla="*/ 1877580 w 1977737"/>
                    <a:gd name="connsiteY5" fmla="*/ 2189 h 123825"/>
                    <a:gd name="connsiteX6" fmla="*/ 1847718 w 1977737"/>
                    <a:gd name="connsiteY6" fmla="*/ 121636 h 123825"/>
                    <a:gd name="connsiteX7" fmla="*/ 1668030 w 1977737"/>
                    <a:gd name="connsiteY7" fmla="*/ 121636 h 123825"/>
                    <a:gd name="connsiteX8" fmla="*/ 30956 w 1977737"/>
                    <a:gd name="connsiteY8" fmla="*/ 0 h 123825"/>
                    <a:gd name="connsiteX9" fmla="*/ 1666875 w 1977737"/>
                    <a:gd name="connsiteY9" fmla="*/ 0 h 123825"/>
                    <a:gd name="connsiteX10" fmla="*/ 1635919 w 1977737"/>
                    <a:gd name="connsiteY10" fmla="*/ 123825 h 123825"/>
                    <a:gd name="connsiteX11" fmla="*/ 0 w 1977737"/>
                    <a:gd name="connsiteY11"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7737" h="123825">
                      <a:moveTo>
                        <a:pt x="1908529" y="3897"/>
                      </a:moveTo>
                      <a:lnTo>
                        <a:pt x="1977737" y="3897"/>
                      </a:lnTo>
                      <a:lnTo>
                        <a:pt x="1945925" y="119928"/>
                      </a:lnTo>
                      <a:lnTo>
                        <a:pt x="1876717" y="119928"/>
                      </a:lnTo>
                      <a:close/>
                      <a:moveTo>
                        <a:pt x="1697892" y="2189"/>
                      </a:moveTo>
                      <a:lnTo>
                        <a:pt x="1877580" y="2189"/>
                      </a:lnTo>
                      <a:lnTo>
                        <a:pt x="1847718" y="121636"/>
                      </a:lnTo>
                      <a:lnTo>
                        <a:pt x="1668030" y="121636"/>
                      </a:lnTo>
                      <a:close/>
                      <a:moveTo>
                        <a:pt x="30956" y="0"/>
                      </a:moveTo>
                      <a:lnTo>
                        <a:pt x="1666875" y="0"/>
                      </a:lnTo>
                      <a:lnTo>
                        <a:pt x="1635919" y="123825"/>
                      </a:lnTo>
                      <a:lnTo>
                        <a:pt x="0" y="123825"/>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81" name="平行四边形 112">
                  <a:extLst>
                    <a:ext uri="{FF2B5EF4-FFF2-40B4-BE49-F238E27FC236}">
                      <a16:creationId xmlns:a16="http://schemas.microsoft.com/office/drawing/2014/main" id="{EEA7EB1D-25F7-878B-52DC-3BF5B25F8246}"/>
                    </a:ext>
                  </a:extLst>
                </p:cNvPr>
                <p:cNvSpPr/>
                <p:nvPr>
                  <p:custDataLst>
                    <p:tags r:id="rId18"/>
                  </p:custDataLst>
                </p:nvPr>
              </p:nvSpPr>
              <p:spPr>
                <a:xfrm>
                  <a:off x="3097336" y="7223899"/>
                  <a:ext cx="2040346" cy="123825"/>
                </a:xfrm>
                <a:custGeom>
                  <a:avLst/>
                  <a:gdLst>
                    <a:gd name="connsiteX0" fmla="*/ 0 w 3509211"/>
                    <a:gd name="connsiteY0" fmla="*/ 112294 h 112294"/>
                    <a:gd name="connsiteX1" fmla="*/ 28074 w 3509211"/>
                    <a:gd name="connsiteY1" fmla="*/ 0 h 112294"/>
                    <a:gd name="connsiteX2" fmla="*/ 3509211 w 3509211"/>
                    <a:gd name="connsiteY2" fmla="*/ 0 h 112294"/>
                    <a:gd name="connsiteX3" fmla="*/ 3481138 w 3509211"/>
                    <a:gd name="connsiteY3" fmla="*/ 112294 h 112294"/>
                    <a:gd name="connsiteX4" fmla="*/ 0 w 3509211"/>
                    <a:gd name="connsiteY4" fmla="*/ 112294 h 112294"/>
                    <a:gd name="connsiteX0-1" fmla="*/ 3509211 w 3600651"/>
                    <a:gd name="connsiteY0-2" fmla="*/ 0 h 112294"/>
                    <a:gd name="connsiteX1-3" fmla="*/ 3481138 w 3600651"/>
                    <a:gd name="connsiteY1-4" fmla="*/ 112294 h 112294"/>
                    <a:gd name="connsiteX2-5" fmla="*/ 0 w 3600651"/>
                    <a:gd name="connsiteY2-6" fmla="*/ 112294 h 112294"/>
                    <a:gd name="connsiteX3-7" fmla="*/ 28074 w 3600651"/>
                    <a:gd name="connsiteY3-8" fmla="*/ 0 h 112294"/>
                    <a:gd name="connsiteX4-9" fmla="*/ 3600651 w 3600651"/>
                    <a:gd name="connsiteY4-10" fmla="*/ 91440 h 112294"/>
                    <a:gd name="connsiteX0-11" fmla="*/ 3509211 w 3509211"/>
                    <a:gd name="connsiteY0-12" fmla="*/ 0 h 112294"/>
                    <a:gd name="connsiteX1-13" fmla="*/ 3481138 w 3509211"/>
                    <a:gd name="connsiteY1-14" fmla="*/ 112294 h 112294"/>
                    <a:gd name="connsiteX2-15" fmla="*/ 0 w 3509211"/>
                    <a:gd name="connsiteY2-16" fmla="*/ 112294 h 112294"/>
                    <a:gd name="connsiteX3-17" fmla="*/ 28074 w 3509211"/>
                    <a:gd name="connsiteY3-18" fmla="*/ 0 h 112294"/>
                    <a:gd name="connsiteX0-19" fmla="*/ 3481138 w 3481138"/>
                    <a:gd name="connsiteY0-20" fmla="*/ 112294 h 112294"/>
                    <a:gd name="connsiteX1-21" fmla="*/ 0 w 3481138"/>
                    <a:gd name="connsiteY1-22" fmla="*/ 112294 h 112294"/>
                    <a:gd name="connsiteX2-23" fmla="*/ 28074 w 3481138"/>
                    <a:gd name="connsiteY2-24" fmla="*/ 0 h 112294"/>
                  </a:gdLst>
                  <a:ahLst/>
                  <a:cxnLst>
                    <a:cxn ang="0">
                      <a:pos x="connsiteX0-1" y="connsiteY0-2"/>
                    </a:cxn>
                    <a:cxn ang="0">
                      <a:pos x="connsiteX1-3" y="connsiteY1-4"/>
                    </a:cxn>
                    <a:cxn ang="0">
                      <a:pos x="connsiteX2-5" y="connsiteY2-6"/>
                    </a:cxn>
                  </a:cxnLst>
                  <a:rect l="l" t="t" r="r" b="b"/>
                  <a:pathLst>
                    <a:path w="3481138" h="112294">
                      <a:moveTo>
                        <a:pt x="3481138" y="112294"/>
                      </a:moveTo>
                      <a:lnTo>
                        <a:pt x="0" y="112294"/>
                      </a:lnTo>
                      <a:lnTo>
                        <a:pt x="28074" y="0"/>
                      </a:lnTo>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grpSp>
      </p:grpSp>
      <p:grpSp>
        <p:nvGrpSpPr>
          <p:cNvPr id="15" name="组合 14">
            <a:extLst>
              <a:ext uri="{FF2B5EF4-FFF2-40B4-BE49-F238E27FC236}">
                <a16:creationId xmlns:a16="http://schemas.microsoft.com/office/drawing/2014/main" id="{DE3E078C-E4BC-8A0E-D7A3-31432FEC9AA1}"/>
              </a:ext>
            </a:extLst>
          </p:cNvPr>
          <p:cNvGrpSpPr/>
          <p:nvPr/>
        </p:nvGrpSpPr>
        <p:grpSpPr>
          <a:xfrm>
            <a:off x="875602" y="3708382"/>
            <a:ext cx="4930281" cy="1191981"/>
            <a:chOff x="875904" y="3618268"/>
            <a:chExt cx="4930281" cy="1191981"/>
          </a:xfrm>
        </p:grpSpPr>
        <p:grpSp>
          <p:nvGrpSpPr>
            <p:cNvPr id="65" name="组合 64">
              <a:extLst>
                <a:ext uri="{FF2B5EF4-FFF2-40B4-BE49-F238E27FC236}">
                  <a16:creationId xmlns:a16="http://schemas.microsoft.com/office/drawing/2014/main" id="{A03537EB-A38A-C777-BCE3-E3050DA8E424}"/>
                </a:ext>
              </a:extLst>
            </p:cNvPr>
            <p:cNvGrpSpPr/>
            <p:nvPr/>
          </p:nvGrpSpPr>
          <p:grpSpPr>
            <a:xfrm>
              <a:off x="880875" y="3618268"/>
              <a:ext cx="4925310" cy="924005"/>
              <a:chOff x="818719" y="4540083"/>
              <a:chExt cx="4925310" cy="924005"/>
            </a:xfrm>
          </p:grpSpPr>
          <p:grpSp>
            <p:nvGrpSpPr>
              <p:cNvPr id="39" name="组合 38">
                <a:extLst>
                  <a:ext uri="{FF2B5EF4-FFF2-40B4-BE49-F238E27FC236}">
                    <a16:creationId xmlns:a16="http://schemas.microsoft.com/office/drawing/2014/main" id="{9B3CBD60-8D00-8AE3-9BEA-AFF01A6368D6}"/>
                  </a:ext>
                </a:extLst>
              </p:cNvPr>
              <p:cNvGrpSpPr/>
              <p:nvPr/>
            </p:nvGrpSpPr>
            <p:grpSpPr>
              <a:xfrm>
                <a:off x="818719" y="4540083"/>
                <a:ext cx="973034" cy="354935"/>
                <a:chOff x="679107" y="3941438"/>
                <a:chExt cx="1071148" cy="484095"/>
              </a:xfrm>
            </p:grpSpPr>
            <p:grpSp>
              <p:nvGrpSpPr>
                <p:cNvPr id="40" name="组合 39">
                  <a:extLst>
                    <a:ext uri="{FF2B5EF4-FFF2-40B4-BE49-F238E27FC236}">
                      <a16:creationId xmlns:a16="http://schemas.microsoft.com/office/drawing/2014/main" id="{E2B71F55-0202-B725-0A71-D2392D239486}"/>
                    </a:ext>
                  </a:extLst>
                </p:cNvPr>
                <p:cNvGrpSpPr/>
                <p:nvPr/>
              </p:nvGrpSpPr>
              <p:grpSpPr>
                <a:xfrm>
                  <a:off x="679107" y="4001157"/>
                  <a:ext cx="1071148" cy="424376"/>
                  <a:chOff x="685800" y="704849"/>
                  <a:chExt cx="10801350" cy="5457825"/>
                </a:xfrm>
                <a:solidFill>
                  <a:schemeClr val="accent2"/>
                </a:solidFill>
              </p:grpSpPr>
              <p:sp>
                <p:nvSpPr>
                  <p:cNvPr id="42" name="任意多边形: 形状 99">
                    <a:extLst>
                      <a:ext uri="{FF2B5EF4-FFF2-40B4-BE49-F238E27FC236}">
                        <a16:creationId xmlns:a16="http://schemas.microsoft.com/office/drawing/2014/main" id="{F2ACFEAA-2008-CE95-A643-DFDC70494890}"/>
                      </a:ext>
                    </a:extLst>
                  </p:cNvPr>
                  <p:cNvSpPr/>
                  <p:nvPr>
                    <p:custDataLst>
                      <p:tags r:id="rId12"/>
                    </p:custDataLst>
                  </p:nvPr>
                </p:nvSpPr>
                <p:spPr>
                  <a:xfrm>
                    <a:off x="685800" y="704849"/>
                    <a:ext cx="10801350" cy="5457825"/>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43" name="任意多边形: 形状 100">
                    <a:extLst>
                      <a:ext uri="{FF2B5EF4-FFF2-40B4-BE49-F238E27FC236}">
                        <a16:creationId xmlns:a16="http://schemas.microsoft.com/office/drawing/2014/main" id="{C1550541-9645-B39A-D62F-D5BEE3CB8501}"/>
                      </a:ext>
                    </a:extLst>
                  </p:cNvPr>
                  <p:cNvSpPr/>
                  <p:nvPr>
                    <p:custDataLst>
                      <p:tags r:id="rId13"/>
                    </p:custDataLst>
                  </p:nvPr>
                </p:nvSpPr>
                <p:spPr>
                  <a:xfrm>
                    <a:off x="1065524" y="1118947"/>
                    <a:ext cx="10041903" cy="4638167"/>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accent1"/>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41" name="文本框 40">
                  <a:extLst>
                    <a:ext uri="{FF2B5EF4-FFF2-40B4-BE49-F238E27FC236}">
                      <a16:creationId xmlns:a16="http://schemas.microsoft.com/office/drawing/2014/main" id="{C3898C43-A75D-EA5F-4A6C-3EA7A948B7BF}"/>
                    </a:ext>
                  </a:extLst>
                </p:cNvPr>
                <p:cNvSpPr txBox="1"/>
                <p:nvPr>
                  <p:custDataLst>
                    <p:tags r:id="rId11"/>
                  </p:custDataLst>
                </p:nvPr>
              </p:nvSpPr>
              <p:spPr>
                <a:xfrm>
                  <a:off x="753593" y="3941438"/>
                  <a:ext cx="922176" cy="476184"/>
                </a:xfrm>
                <a:prstGeom prst="rect">
                  <a:avLst/>
                </a:prstGeom>
                <a:noFill/>
              </p:spPr>
              <p:txBody>
                <a:bodyPr wrap="square" rtlCol="0">
                  <a:spAutoFit/>
                </a:bodyPr>
                <a:lstStyle/>
                <a:p>
                  <a:pPr algn="ctr">
                    <a:lnSpc>
                      <a:spcPct val="130000"/>
                    </a:lnSpc>
                  </a:pPr>
                  <a:r>
                    <a:rPr lang="en-US" altLang="zh-CN" sz="1400" b="1" dirty="0">
                      <a:latin typeface="思源黑体 CN Bold" panose="020B0800000000000000" pitchFamily="34" charset="-122"/>
                      <a:ea typeface="思源黑体 CN Bold" panose="020B0800000000000000" pitchFamily="34" charset="-122"/>
                      <a:cs typeface="黑体" panose="02010609060101010101" charset="-122"/>
                    </a:rPr>
                    <a:t>1995</a:t>
                  </a:r>
                  <a:r>
                    <a:rPr lang="zh-CN" altLang="en-US" sz="1400" b="1" dirty="0">
                      <a:latin typeface="思源黑体 CN Bold" panose="020B0800000000000000" pitchFamily="34" charset="-122"/>
                      <a:ea typeface="思源黑体 CN Bold" panose="020B0800000000000000" pitchFamily="34" charset="-122"/>
                      <a:cs typeface="黑体" panose="02010609060101010101" charset="-122"/>
                    </a:rPr>
                    <a:t>年</a:t>
                  </a:r>
                </a:p>
              </p:txBody>
            </p:sp>
          </p:grpSp>
          <p:sp>
            <p:nvSpPr>
              <p:cNvPr id="60" name="文本框 30">
                <a:extLst>
                  <a:ext uri="{FF2B5EF4-FFF2-40B4-BE49-F238E27FC236}">
                    <a16:creationId xmlns:a16="http://schemas.microsoft.com/office/drawing/2014/main" id="{9EB3C66B-0180-52D2-18FB-BA2DEC22A20E}"/>
                  </a:ext>
                </a:extLst>
              </p:cNvPr>
              <p:cNvSpPr txBox="1"/>
              <p:nvPr/>
            </p:nvSpPr>
            <p:spPr>
              <a:xfrm>
                <a:off x="1948936" y="4566145"/>
                <a:ext cx="3795093" cy="31976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第二届 更大规模，参赛级别加入超轻量级（羽量）</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p:txBody>
          </p:sp>
          <p:sp>
            <p:nvSpPr>
              <p:cNvPr id="64" name="文本框 30">
                <a:extLst>
                  <a:ext uri="{FF2B5EF4-FFF2-40B4-BE49-F238E27FC236}">
                    <a16:creationId xmlns:a16="http://schemas.microsoft.com/office/drawing/2014/main" id="{843868AC-D9E2-0D55-D3DF-6FCFA55B5891}"/>
                  </a:ext>
                </a:extLst>
              </p:cNvPr>
              <p:cNvSpPr txBox="1"/>
              <p:nvPr/>
            </p:nvSpPr>
            <p:spPr>
              <a:xfrm>
                <a:off x="1948936" y="4890277"/>
                <a:ext cx="3617512" cy="57381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just">
                  <a:lnSpc>
                    <a:spcPct val="150000"/>
                  </a:lnSpc>
                  <a:buFont typeface="Arial" panose="020B0604020202020204" pitchFamily="34" charset="0"/>
                  <a:buChar char="•"/>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重量级出现旋转武器定型作品</a:t>
                </a:r>
                <a:r>
                  <a:rPr lang="en-US" altLang="zh-CN" sz="1100" dirty="0" err="1">
                    <a:solidFill>
                      <a:schemeClr val="accent2">
                        <a:lumMod val="25000"/>
                      </a:schemeClr>
                    </a:solidFill>
                    <a:latin typeface="思源黑体 CN Normal" panose="020B0400000000000000" pitchFamily="34" charset="-122"/>
                    <a:ea typeface="思源黑体 CN Normal" panose="020B0400000000000000" pitchFamily="34" charset="-122"/>
                    <a:cs typeface="黑体" panose="02010609060101010101" charset="-122"/>
                  </a:rPr>
                  <a:t>Blendo</a:t>
                </a:r>
                <a:r>
                  <a:rPr lang="zh-CN" altLang="en-US" sz="1100" dirty="0">
                    <a:solidFill>
                      <a:schemeClr val="accent2">
                        <a:lumMod val="25000"/>
                      </a:schemeClr>
                    </a:solidFill>
                    <a:latin typeface="思源黑体 CN Normal" panose="020B0400000000000000" pitchFamily="34" charset="-122"/>
                    <a:ea typeface="思源黑体 CN Normal" panose="020B0400000000000000" pitchFamily="34" charset="-122"/>
                    <a:cs typeface="黑体" panose="02010609060101010101" charset="-122"/>
                  </a:rPr>
                  <a:t>，</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是</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1994-1997</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年格斗机器人结构设计发展出现诸多突破的其中一个</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p:txBody>
          </p:sp>
        </p:grpSp>
        <p:grpSp>
          <p:nvGrpSpPr>
            <p:cNvPr id="82" name="组合 81">
              <a:extLst>
                <a:ext uri="{FF2B5EF4-FFF2-40B4-BE49-F238E27FC236}">
                  <a16:creationId xmlns:a16="http://schemas.microsoft.com/office/drawing/2014/main" id="{C708BEE2-4C42-37EF-BC60-ACB67BD3933B}"/>
                </a:ext>
              </a:extLst>
            </p:cNvPr>
            <p:cNvGrpSpPr/>
            <p:nvPr/>
          </p:nvGrpSpPr>
          <p:grpSpPr>
            <a:xfrm>
              <a:off x="875904" y="4702163"/>
              <a:ext cx="4906115" cy="108086"/>
              <a:chOff x="1031531" y="4112930"/>
              <a:chExt cx="4751058" cy="152297"/>
            </a:xfrm>
          </p:grpSpPr>
          <p:sp>
            <p:nvSpPr>
              <p:cNvPr id="83" name="平行四边形 82">
                <a:extLst>
                  <a:ext uri="{FF2B5EF4-FFF2-40B4-BE49-F238E27FC236}">
                    <a16:creationId xmlns:a16="http://schemas.microsoft.com/office/drawing/2014/main" id="{EDB958E0-54EC-068B-CDD4-1F6704ED02E4}"/>
                  </a:ext>
                </a:extLst>
              </p:cNvPr>
              <p:cNvSpPr/>
              <p:nvPr>
                <p:custDataLst>
                  <p:tags r:id="rId6"/>
                </p:custDataLst>
              </p:nvPr>
            </p:nvSpPr>
            <p:spPr>
              <a:xfrm>
                <a:off x="5131702" y="4112933"/>
                <a:ext cx="238125" cy="152294"/>
              </a:xfrm>
              <a:prstGeom prst="parallelogram">
                <a:avLst>
                  <a:gd name="adj" fmla="val 49000"/>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84" name="平行四边形 83">
                <a:extLst>
                  <a:ext uri="{FF2B5EF4-FFF2-40B4-BE49-F238E27FC236}">
                    <a16:creationId xmlns:a16="http://schemas.microsoft.com/office/drawing/2014/main" id="{3F76ED12-1C31-9FFB-D8D7-615E02AEC066}"/>
                  </a:ext>
                </a:extLst>
              </p:cNvPr>
              <p:cNvSpPr/>
              <p:nvPr>
                <p:custDataLst>
                  <p:tags r:id="rId7"/>
                </p:custDataLst>
              </p:nvPr>
            </p:nvSpPr>
            <p:spPr>
              <a:xfrm>
                <a:off x="5338081" y="4112930"/>
                <a:ext cx="238125" cy="152294"/>
              </a:xfrm>
              <a:prstGeom prst="parallelogram">
                <a:avLst>
                  <a:gd name="adj" fmla="val 49000"/>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85" name="平行四边形 84">
                <a:extLst>
                  <a:ext uri="{FF2B5EF4-FFF2-40B4-BE49-F238E27FC236}">
                    <a16:creationId xmlns:a16="http://schemas.microsoft.com/office/drawing/2014/main" id="{055FBC3C-C594-D8D1-1DBE-46CB65A2D8F5}"/>
                  </a:ext>
                </a:extLst>
              </p:cNvPr>
              <p:cNvSpPr/>
              <p:nvPr>
                <p:custDataLst>
                  <p:tags r:id="rId8"/>
                </p:custDataLst>
              </p:nvPr>
            </p:nvSpPr>
            <p:spPr>
              <a:xfrm>
                <a:off x="5544464" y="4112930"/>
                <a:ext cx="238125" cy="152294"/>
              </a:xfrm>
              <a:prstGeom prst="parallelogram">
                <a:avLst>
                  <a:gd name="adj" fmla="val 49000"/>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nvGrpSpPr>
              <p:cNvPr id="86" name="组合 85">
                <a:extLst>
                  <a:ext uri="{FF2B5EF4-FFF2-40B4-BE49-F238E27FC236}">
                    <a16:creationId xmlns:a16="http://schemas.microsoft.com/office/drawing/2014/main" id="{FAA0C04D-7856-1127-BFDC-763A089A4ECC}"/>
                  </a:ext>
                </a:extLst>
              </p:cNvPr>
              <p:cNvGrpSpPr/>
              <p:nvPr/>
            </p:nvGrpSpPr>
            <p:grpSpPr>
              <a:xfrm>
                <a:off x="1031531" y="4118009"/>
                <a:ext cx="4052660" cy="123825"/>
                <a:chOff x="1085022" y="7223899"/>
                <a:chExt cx="4052660" cy="123825"/>
              </a:xfrm>
            </p:grpSpPr>
            <p:sp>
              <p:nvSpPr>
                <p:cNvPr id="87" name="任意多边形: 形状 92">
                  <a:extLst>
                    <a:ext uri="{FF2B5EF4-FFF2-40B4-BE49-F238E27FC236}">
                      <a16:creationId xmlns:a16="http://schemas.microsoft.com/office/drawing/2014/main" id="{E65765FB-BA7E-9AAA-5171-97892DB96A45}"/>
                    </a:ext>
                  </a:extLst>
                </p:cNvPr>
                <p:cNvSpPr/>
                <p:nvPr>
                  <p:custDataLst>
                    <p:tags r:id="rId9"/>
                  </p:custDataLst>
                </p:nvPr>
              </p:nvSpPr>
              <p:spPr>
                <a:xfrm>
                  <a:off x="1085022" y="7223899"/>
                  <a:ext cx="1977737" cy="123825"/>
                </a:xfrm>
                <a:custGeom>
                  <a:avLst/>
                  <a:gdLst>
                    <a:gd name="connsiteX0" fmla="*/ 1908529 w 1977737"/>
                    <a:gd name="connsiteY0" fmla="*/ 3897 h 123825"/>
                    <a:gd name="connsiteX1" fmla="*/ 1977737 w 1977737"/>
                    <a:gd name="connsiteY1" fmla="*/ 3897 h 123825"/>
                    <a:gd name="connsiteX2" fmla="*/ 1945925 w 1977737"/>
                    <a:gd name="connsiteY2" fmla="*/ 119928 h 123825"/>
                    <a:gd name="connsiteX3" fmla="*/ 1876717 w 1977737"/>
                    <a:gd name="connsiteY3" fmla="*/ 119928 h 123825"/>
                    <a:gd name="connsiteX4" fmla="*/ 1697892 w 1977737"/>
                    <a:gd name="connsiteY4" fmla="*/ 2189 h 123825"/>
                    <a:gd name="connsiteX5" fmla="*/ 1877580 w 1977737"/>
                    <a:gd name="connsiteY5" fmla="*/ 2189 h 123825"/>
                    <a:gd name="connsiteX6" fmla="*/ 1847718 w 1977737"/>
                    <a:gd name="connsiteY6" fmla="*/ 121636 h 123825"/>
                    <a:gd name="connsiteX7" fmla="*/ 1668030 w 1977737"/>
                    <a:gd name="connsiteY7" fmla="*/ 121636 h 123825"/>
                    <a:gd name="connsiteX8" fmla="*/ 30956 w 1977737"/>
                    <a:gd name="connsiteY8" fmla="*/ 0 h 123825"/>
                    <a:gd name="connsiteX9" fmla="*/ 1666875 w 1977737"/>
                    <a:gd name="connsiteY9" fmla="*/ 0 h 123825"/>
                    <a:gd name="connsiteX10" fmla="*/ 1635919 w 1977737"/>
                    <a:gd name="connsiteY10" fmla="*/ 123825 h 123825"/>
                    <a:gd name="connsiteX11" fmla="*/ 0 w 1977737"/>
                    <a:gd name="connsiteY11"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7737" h="123825">
                      <a:moveTo>
                        <a:pt x="1908529" y="3897"/>
                      </a:moveTo>
                      <a:lnTo>
                        <a:pt x="1977737" y="3897"/>
                      </a:lnTo>
                      <a:lnTo>
                        <a:pt x="1945925" y="119928"/>
                      </a:lnTo>
                      <a:lnTo>
                        <a:pt x="1876717" y="119928"/>
                      </a:lnTo>
                      <a:close/>
                      <a:moveTo>
                        <a:pt x="1697892" y="2189"/>
                      </a:moveTo>
                      <a:lnTo>
                        <a:pt x="1877580" y="2189"/>
                      </a:lnTo>
                      <a:lnTo>
                        <a:pt x="1847718" y="121636"/>
                      </a:lnTo>
                      <a:lnTo>
                        <a:pt x="1668030" y="121636"/>
                      </a:lnTo>
                      <a:close/>
                      <a:moveTo>
                        <a:pt x="30956" y="0"/>
                      </a:moveTo>
                      <a:lnTo>
                        <a:pt x="1666875" y="0"/>
                      </a:lnTo>
                      <a:lnTo>
                        <a:pt x="1635919" y="123825"/>
                      </a:lnTo>
                      <a:lnTo>
                        <a:pt x="0" y="123825"/>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88" name="平行四边形 112">
                  <a:extLst>
                    <a:ext uri="{FF2B5EF4-FFF2-40B4-BE49-F238E27FC236}">
                      <a16:creationId xmlns:a16="http://schemas.microsoft.com/office/drawing/2014/main" id="{A3152EEA-5703-8F86-2FF0-25FF001DB5B1}"/>
                    </a:ext>
                  </a:extLst>
                </p:cNvPr>
                <p:cNvSpPr/>
                <p:nvPr>
                  <p:custDataLst>
                    <p:tags r:id="rId10"/>
                  </p:custDataLst>
                </p:nvPr>
              </p:nvSpPr>
              <p:spPr>
                <a:xfrm>
                  <a:off x="3097336" y="7223899"/>
                  <a:ext cx="2040346" cy="123825"/>
                </a:xfrm>
                <a:custGeom>
                  <a:avLst/>
                  <a:gdLst>
                    <a:gd name="connsiteX0" fmla="*/ 0 w 3509211"/>
                    <a:gd name="connsiteY0" fmla="*/ 112294 h 112294"/>
                    <a:gd name="connsiteX1" fmla="*/ 28074 w 3509211"/>
                    <a:gd name="connsiteY1" fmla="*/ 0 h 112294"/>
                    <a:gd name="connsiteX2" fmla="*/ 3509211 w 3509211"/>
                    <a:gd name="connsiteY2" fmla="*/ 0 h 112294"/>
                    <a:gd name="connsiteX3" fmla="*/ 3481138 w 3509211"/>
                    <a:gd name="connsiteY3" fmla="*/ 112294 h 112294"/>
                    <a:gd name="connsiteX4" fmla="*/ 0 w 3509211"/>
                    <a:gd name="connsiteY4" fmla="*/ 112294 h 112294"/>
                    <a:gd name="connsiteX0-1" fmla="*/ 3509211 w 3600651"/>
                    <a:gd name="connsiteY0-2" fmla="*/ 0 h 112294"/>
                    <a:gd name="connsiteX1-3" fmla="*/ 3481138 w 3600651"/>
                    <a:gd name="connsiteY1-4" fmla="*/ 112294 h 112294"/>
                    <a:gd name="connsiteX2-5" fmla="*/ 0 w 3600651"/>
                    <a:gd name="connsiteY2-6" fmla="*/ 112294 h 112294"/>
                    <a:gd name="connsiteX3-7" fmla="*/ 28074 w 3600651"/>
                    <a:gd name="connsiteY3-8" fmla="*/ 0 h 112294"/>
                    <a:gd name="connsiteX4-9" fmla="*/ 3600651 w 3600651"/>
                    <a:gd name="connsiteY4-10" fmla="*/ 91440 h 112294"/>
                    <a:gd name="connsiteX0-11" fmla="*/ 3509211 w 3509211"/>
                    <a:gd name="connsiteY0-12" fmla="*/ 0 h 112294"/>
                    <a:gd name="connsiteX1-13" fmla="*/ 3481138 w 3509211"/>
                    <a:gd name="connsiteY1-14" fmla="*/ 112294 h 112294"/>
                    <a:gd name="connsiteX2-15" fmla="*/ 0 w 3509211"/>
                    <a:gd name="connsiteY2-16" fmla="*/ 112294 h 112294"/>
                    <a:gd name="connsiteX3-17" fmla="*/ 28074 w 3509211"/>
                    <a:gd name="connsiteY3-18" fmla="*/ 0 h 112294"/>
                    <a:gd name="connsiteX0-19" fmla="*/ 3481138 w 3481138"/>
                    <a:gd name="connsiteY0-20" fmla="*/ 112294 h 112294"/>
                    <a:gd name="connsiteX1-21" fmla="*/ 0 w 3481138"/>
                    <a:gd name="connsiteY1-22" fmla="*/ 112294 h 112294"/>
                    <a:gd name="connsiteX2-23" fmla="*/ 28074 w 3481138"/>
                    <a:gd name="connsiteY2-24" fmla="*/ 0 h 112294"/>
                  </a:gdLst>
                  <a:ahLst/>
                  <a:cxnLst>
                    <a:cxn ang="0">
                      <a:pos x="connsiteX0-1" y="connsiteY0-2"/>
                    </a:cxn>
                    <a:cxn ang="0">
                      <a:pos x="connsiteX1-3" y="connsiteY1-4"/>
                    </a:cxn>
                    <a:cxn ang="0">
                      <a:pos x="connsiteX2-5" y="connsiteY2-6"/>
                    </a:cxn>
                  </a:cxnLst>
                  <a:rect l="l" t="t" r="r" b="b"/>
                  <a:pathLst>
                    <a:path w="3481138" h="112294">
                      <a:moveTo>
                        <a:pt x="3481138" y="112294"/>
                      </a:moveTo>
                      <a:lnTo>
                        <a:pt x="0" y="112294"/>
                      </a:lnTo>
                      <a:lnTo>
                        <a:pt x="28074" y="0"/>
                      </a:lnTo>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grpSp>
      </p:grpSp>
      <p:sp>
        <p:nvSpPr>
          <p:cNvPr id="10" name="任意多边形: 形状 76"/>
          <p:cNvSpPr/>
          <p:nvPr>
            <p:custDataLst>
              <p:tags r:id="rId1"/>
            </p:custDataLst>
          </p:nvPr>
        </p:nvSpPr>
        <p:spPr>
          <a:xfrm>
            <a:off x="6551452" y="2805612"/>
            <a:ext cx="5177495" cy="3157660"/>
          </a:xfrm>
          <a:custGeom>
            <a:avLst/>
            <a:gdLst>
              <a:gd name="connsiteX0" fmla="*/ 0 w 4843257"/>
              <a:gd name="connsiteY0" fmla="*/ 0 h 3096863"/>
              <a:gd name="connsiteX1" fmla="*/ 3824402 w 4843257"/>
              <a:gd name="connsiteY1" fmla="*/ 0 h 3096863"/>
              <a:gd name="connsiteX2" fmla="*/ 4843257 w 4843257"/>
              <a:gd name="connsiteY2" fmla="*/ 1018855 h 3096863"/>
              <a:gd name="connsiteX3" fmla="*/ 4843257 w 4843257"/>
              <a:gd name="connsiteY3" fmla="*/ 1451287 h 3096863"/>
              <a:gd name="connsiteX4" fmla="*/ 4718409 w 4843257"/>
              <a:gd name="connsiteY4" fmla="*/ 1484535 h 3096863"/>
              <a:gd name="connsiteX5" fmla="*/ 4718409 w 4843257"/>
              <a:gd name="connsiteY5" fmla="*/ 2957917 h 3096863"/>
              <a:gd name="connsiteX6" fmla="*/ 4843257 w 4843257"/>
              <a:gd name="connsiteY6" fmla="*/ 2991164 h 3096863"/>
              <a:gd name="connsiteX7" fmla="*/ 4843257 w 4843257"/>
              <a:gd name="connsiteY7" fmla="*/ 3096863 h 3096863"/>
              <a:gd name="connsiteX8" fmla="*/ 1167424 w 4843257"/>
              <a:gd name="connsiteY8" fmla="*/ 3096863 h 3096863"/>
              <a:gd name="connsiteX9" fmla="*/ 0 w 4843257"/>
              <a:gd name="connsiteY9" fmla="*/ 1929439 h 30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3257" h="3096863">
                <a:moveTo>
                  <a:pt x="0" y="0"/>
                </a:moveTo>
                <a:lnTo>
                  <a:pt x="3824402" y="0"/>
                </a:lnTo>
                <a:lnTo>
                  <a:pt x="4843257" y="1018855"/>
                </a:lnTo>
                <a:lnTo>
                  <a:pt x="4843257" y="1451287"/>
                </a:lnTo>
                <a:lnTo>
                  <a:pt x="4718409" y="1484535"/>
                </a:lnTo>
                <a:lnTo>
                  <a:pt x="4718409" y="2957917"/>
                </a:lnTo>
                <a:lnTo>
                  <a:pt x="4843257" y="2991164"/>
                </a:lnTo>
                <a:lnTo>
                  <a:pt x="4843257" y="3096863"/>
                </a:lnTo>
                <a:lnTo>
                  <a:pt x="1167424" y="3096863"/>
                </a:lnTo>
                <a:lnTo>
                  <a:pt x="0" y="1929439"/>
                </a:lnTo>
                <a:close/>
              </a:path>
            </a:pathLst>
          </a:cu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nvGrpSpPr>
          <p:cNvPr id="8" name="组合 7">
            <a:extLst>
              <a:ext uri="{FF2B5EF4-FFF2-40B4-BE49-F238E27FC236}">
                <a16:creationId xmlns:a16="http://schemas.microsoft.com/office/drawing/2014/main" id="{AB673BA5-9A1A-AB0F-0751-8FE700689436}"/>
              </a:ext>
            </a:extLst>
          </p:cNvPr>
          <p:cNvGrpSpPr/>
          <p:nvPr/>
        </p:nvGrpSpPr>
        <p:grpSpPr>
          <a:xfrm>
            <a:off x="6148524" y="1478286"/>
            <a:ext cx="2596079" cy="2152913"/>
            <a:chOff x="6148524" y="1478286"/>
            <a:chExt cx="2596079" cy="2152913"/>
          </a:xfrm>
        </p:grpSpPr>
        <p:pic>
          <p:nvPicPr>
            <p:cNvPr id="17" name="图片 16"/>
            <p:cNvPicPr>
              <a:picLocks noChangeAspect="1"/>
            </p:cNvPicPr>
            <p:nvPr>
              <p:custDataLst>
                <p:tags r:id="rId5"/>
              </p:custDataLst>
            </p:nvPr>
          </p:nvPicPr>
          <p:blipFill rotWithShape="1">
            <a:blip r:embed="rId31">
              <a:extLst>
                <a:ext uri="{28A0092B-C50C-407E-A947-70E740481C1C}">
                  <a14:useLocalDpi xmlns:a14="http://schemas.microsoft.com/office/drawing/2010/main" val="0"/>
                </a:ext>
              </a:extLst>
            </a:blip>
            <a:srcRect l="8851" t="889" r="5570" b="-889"/>
            <a:stretch/>
          </p:blipFill>
          <p:spPr>
            <a:xfrm>
              <a:off x="6148524" y="1478286"/>
              <a:ext cx="2596079" cy="1785069"/>
            </a:xfrm>
            <a:custGeom>
              <a:avLst/>
              <a:gdLst>
                <a:gd name="connsiteX0" fmla="*/ 524961 w 2585611"/>
                <a:gd name="connsiteY0" fmla="*/ 0 h 1778081"/>
                <a:gd name="connsiteX1" fmla="*/ 2585611 w 2585611"/>
                <a:gd name="connsiteY1" fmla="*/ 0 h 1778081"/>
                <a:gd name="connsiteX2" fmla="*/ 2585611 w 2585611"/>
                <a:gd name="connsiteY2" fmla="*/ 1253120 h 1778081"/>
                <a:gd name="connsiteX3" fmla="*/ 2060650 w 2585611"/>
                <a:gd name="connsiteY3" fmla="*/ 1778081 h 1778081"/>
                <a:gd name="connsiteX4" fmla="*/ 0 w 2585611"/>
                <a:gd name="connsiteY4" fmla="*/ 1778081 h 1778081"/>
                <a:gd name="connsiteX5" fmla="*/ 0 w 2585611"/>
                <a:gd name="connsiteY5" fmla="*/ 524961 h 177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5611" h="1778081">
                  <a:moveTo>
                    <a:pt x="524961" y="0"/>
                  </a:moveTo>
                  <a:lnTo>
                    <a:pt x="2585611" y="0"/>
                  </a:lnTo>
                  <a:lnTo>
                    <a:pt x="2585611" y="1253120"/>
                  </a:lnTo>
                  <a:lnTo>
                    <a:pt x="2060650" y="1778081"/>
                  </a:lnTo>
                  <a:lnTo>
                    <a:pt x="0" y="1778081"/>
                  </a:lnTo>
                  <a:lnTo>
                    <a:pt x="0" y="524961"/>
                  </a:lnTo>
                  <a:close/>
                </a:path>
              </a:pathLst>
            </a:custGeom>
            <a:ln w="12700">
              <a:solidFill>
                <a:schemeClr val="accent1"/>
              </a:solidFill>
            </a:ln>
          </p:spPr>
        </p:pic>
        <p:sp>
          <p:nvSpPr>
            <p:cNvPr id="89" name="文本框 88">
              <a:extLst>
                <a:ext uri="{FF2B5EF4-FFF2-40B4-BE49-F238E27FC236}">
                  <a16:creationId xmlns:a16="http://schemas.microsoft.com/office/drawing/2014/main" id="{09592A19-EFC5-D5F0-E911-F8E388443B89}"/>
                </a:ext>
              </a:extLst>
            </p:cNvPr>
            <p:cNvSpPr txBox="1"/>
            <p:nvPr/>
          </p:nvSpPr>
          <p:spPr>
            <a:xfrm>
              <a:off x="6408315" y="3400367"/>
              <a:ext cx="2013065" cy="230832"/>
            </a:xfrm>
            <a:prstGeom prst="rect">
              <a:avLst/>
            </a:prstGeom>
            <a:noFill/>
          </p:spPr>
          <p:txBody>
            <a:bodyPr wrap="square">
              <a:spAutoFit/>
            </a:bodyPr>
            <a:lstStyle/>
            <a:p>
              <a:pPr marL="0" marR="0" algn="ctr">
                <a:spcBef>
                  <a:spcPts val="0"/>
                </a:spcBef>
                <a:spcAft>
                  <a:spcPts val="0"/>
                </a:spcAft>
              </a:pPr>
              <a:r>
                <a:rPr lang="en-US" altLang="zh-CN"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Robot Wars US</a:t>
              </a:r>
              <a:r>
                <a:rPr lang="zh-CN" altLang="en-US"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系列标志</a:t>
              </a:r>
              <a:endParaRPr lang="zh-CN" altLang="en-US" sz="1100" kern="100" dirty="0">
                <a:latin typeface="思源黑体 CN Normal" panose="020B0400000000000000" pitchFamily="34" charset="-122"/>
                <a:ea typeface="思源黑体 CN Normal" panose="020B0400000000000000" pitchFamily="34" charset="-122"/>
                <a:cs typeface="Times New Roman" panose="02020603050405020304" pitchFamily="18" charset="0"/>
              </a:endParaRPr>
            </a:p>
          </p:txBody>
        </p:sp>
      </p:grpSp>
      <p:grpSp>
        <p:nvGrpSpPr>
          <p:cNvPr id="20" name="组合 19">
            <a:extLst>
              <a:ext uri="{FF2B5EF4-FFF2-40B4-BE49-F238E27FC236}">
                <a16:creationId xmlns:a16="http://schemas.microsoft.com/office/drawing/2014/main" id="{4B78D400-0DC9-6CC7-49D3-189033524835}"/>
              </a:ext>
            </a:extLst>
          </p:cNvPr>
          <p:cNvGrpSpPr/>
          <p:nvPr/>
        </p:nvGrpSpPr>
        <p:grpSpPr>
          <a:xfrm>
            <a:off x="8824296" y="1478286"/>
            <a:ext cx="2596079" cy="2215757"/>
            <a:chOff x="8824296" y="1478286"/>
            <a:chExt cx="2596079" cy="2215757"/>
          </a:xfrm>
        </p:grpSpPr>
        <p:pic>
          <p:nvPicPr>
            <p:cNvPr id="25" name="图片 24"/>
            <p:cNvPicPr>
              <a:picLocks noChangeAspect="1"/>
            </p:cNvPicPr>
            <p:nvPr>
              <p:custDataLst>
                <p:tags r:id="rId4"/>
              </p:custDataLst>
            </p:nvPr>
          </p:nvPicPr>
          <p:blipFill rotWithShape="1">
            <a:blip r:embed="rId32">
              <a:extLst>
                <a:ext uri="{28A0092B-C50C-407E-A947-70E740481C1C}">
                  <a14:useLocalDpi xmlns:a14="http://schemas.microsoft.com/office/drawing/2010/main" val="0"/>
                </a:ext>
              </a:extLst>
            </a:blip>
            <a:srcRect l="29192" t="11889" b="-146"/>
            <a:stretch/>
          </p:blipFill>
          <p:spPr>
            <a:xfrm flipH="1">
              <a:off x="8824296" y="1478286"/>
              <a:ext cx="2596079" cy="1785069"/>
            </a:xfrm>
            <a:custGeom>
              <a:avLst/>
              <a:gdLst>
                <a:gd name="connsiteX0" fmla="*/ 2585611 w 2585611"/>
                <a:gd name="connsiteY0" fmla="*/ 0 h 1778081"/>
                <a:gd name="connsiteX1" fmla="*/ 524961 w 2585611"/>
                <a:gd name="connsiteY1" fmla="*/ 0 h 1778081"/>
                <a:gd name="connsiteX2" fmla="*/ 0 w 2585611"/>
                <a:gd name="connsiteY2" fmla="*/ 524961 h 1778081"/>
                <a:gd name="connsiteX3" fmla="*/ 0 w 2585611"/>
                <a:gd name="connsiteY3" fmla="*/ 1778081 h 1778081"/>
                <a:gd name="connsiteX4" fmla="*/ 2060650 w 2585611"/>
                <a:gd name="connsiteY4" fmla="*/ 1778081 h 1778081"/>
                <a:gd name="connsiteX5" fmla="*/ 2585611 w 2585611"/>
                <a:gd name="connsiteY5" fmla="*/ 1253120 h 177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5611" h="1778081">
                  <a:moveTo>
                    <a:pt x="2585611" y="0"/>
                  </a:moveTo>
                  <a:lnTo>
                    <a:pt x="524961" y="0"/>
                  </a:lnTo>
                  <a:lnTo>
                    <a:pt x="0" y="524961"/>
                  </a:lnTo>
                  <a:lnTo>
                    <a:pt x="0" y="1778081"/>
                  </a:lnTo>
                  <a:lnTo>
                    <a:pt x="2060650" y="1778081"/>
                  </a:lnTo>
                  <a:lnTo>
                    <a:pt x="2585611" y="1253120"/>
                  </a:lnTo>
                  <a:close/>
                </a:path>
              </a:pathLst>
            </a:custGeom>
            <a:ln w="12700">
              <a:solidFill>
                <a:schemeClr val="accent1"/>
              </a:solidFill>
            </a:ln>
          </p:spPr>
        </p:pic>
        <p:sp>
          <p:nvSpPr>
            <p:cNvPr id="30" name="文本框 29">
              <a:extLst>
                <a:ext uri="{FF2B5EF4-FFF2-40B4-BE49-F238E27FC236}">
                  <a16:creationId xmlns:a16="http://schemas.microsoft.com/office/drawing/2014/main" id="{20479B8C-10C4-0EDF-8DD0-30963D648AEB}"/>
                </a:ext>
              </a:extLst>
            </p:cNvPr>
            <p:cNvSpPr txBox="1"/>
            <p:nvPr/>
          </p:nvSpPr>
          <p:spPr>
            <a:xfrm>
              <a:off x="9356725" y="3324711"/>
              <a:ext cx="2013065" cy="369332"/>
            </a:xfrm>
            <a:prstGeom prst="rect">
              <a:avLst/>
            </a:prstGeom>
            <a:noFill/>
          </p:spPr>
          <p:txBody>
            <a:bodyPr wrap="square">
              <a:spAutoFit/>
            </a:bodyPr>
            <a:lstStyle/>
            <a:p>
              <a:pPr marL="0" marR="0" algn="ctr">
                <a:spcBef>
                  <a:spcPts val="0"/>
                </a:spcBef>
                <a:spcAft>
                  <a:spcPts val="0"/>
                </a:spcAft>
              </a:pPr>
              <a:r>
                <a:rPr lang="zh-CN" altLang="en-US"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首届</a:t>
              </a:r>
              <a:r>
                <a:rPr lang="en-US" altLang="zh-CN"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Robot Wars US</a:t>
              </a:r>
              <a:r>
                <a:rPr lang="zh-CN" altLang="en-US"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重量级组别冠军 </a:t>
              </a:r>
              <a:r>
                <a:rPr lang="en-US" altLang="zh-CN" sz="900" kern="100" dirty="0" err="1">
                  <a:latin typeface="思源黑体 CN Normal" panose="020B0400000000000000" pitchFamily="34" charset="-122"/>
                  <a:ea typeface="思源黑体 CN Normal" panose="020B0400000000000000" pitchFamily="34" charset="-122"/>
                  <a:cs typeface="Times New Roman" panose="02020603050405020304" pitchFamily="18" charset="0"/>
                </a:rPr>
                <a:t>Ramfire</a:t>
              </a:r>
              <a:r>
                <a:rPr lang="en-US" altLang="zh-CN"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 100</a:t>
              </a:r>
              <a:endParaRPr lang="zh-CN" altLang="en-US" sz="1100" kern="100" dirty="0">
                <a:latin typeface="思源黑体 CN Normal" panose="020B0400000000000000" pitchFamily="34" charset="-122"/>
                <a:ea typeface="思源黑体 CN Normal" panose="020B0400000000000000" pitchFamily="34" charset="-122"/>
                <a:cs typeface="Times New Roman" panose="02020603050405020304" pitchFamily="18" charset="0"/>
              </a:endParaRPr>
            </a:p>
          </p:txBody>
        </p:sp>
      </p:grpSp>
      <p:grpSp>
        <p:nvGrpSpPr>
          <p:cNvPr id="21" name="组合 20">
            <a:extLst>
              <a:ext uri="{FF2B5EF4-FFF2-40B4-BE49-F238E27FC236}">
                <a16:creationId xmlns:a16="http://schemas.microsoft.com/office/drawing/2014/main" id="{5C7539F0-97F6-EE8D-5066-16FB71739596}"/>
              </a:ext>
            </a:extLst>
          </p:cNvPr>
          <p:cNvGrpSpPr/>
          <p:nvPr/>
        </p:nvGrpSpPr>
        <p:grpSpPr>
          <a:xfrm>
            <a:off x="6148524" y="3800788"/>
            <a:ext cx="2596079" cy="2214161"/>
            <a:chOff x="6148524" y="3800788"/>
            <a:chExt cx="2596079" cy="2214161"/>
          </a:xfrm>
        </p:grpSpPr>
        <p:pic>
          <p:nvPicPr>
            <p:cNvPr id="13" name="图片 12"/>
            <p:cNvPicPr>
              <a:picLocks noChangeAspect="1"/>
            </p:cNvPicPr>
            <p:nvPr>
              <p:custDataLst>
                <p:tags r:id="rId3"/>
              </p:custDataLst>
            </p:nvPr>
          </p:nvPicPr>
          <p:blipFill rotWithShape="1">
            <a:blip r:embed="rId33">
              <a:extLst>
                <a:ext uri="{28A0092B-C50C-407E-A947-70E740481C1C}">
                  <a14:useLocalDpi xmlns:a14="http://schemas.microsoft.com/office/drawing/2010/main" val="0"/>
                </a:ext>
              </a:extLst>
            </a:blip>
            <a:srcRect l="16573" t="12411" r="2994" b="4102"/>
            <a:stretch/>
          </p:blipFill>
          <p:spPr>
            <a:xfrm>
              <a:off x="6148524" y="3800788"/>
              <a:ext cx="2596079" cy="1785069"/>
            </a:xfrm>
            <a:custGeom>
              <a:avLst/>
              <a:gdLst>
                <a:gd name="connsiteX0" fmla="*/ 0 w 2585611"/>
                <a:gd name="connsiteY0" fmla="*/ 0 h 1778081"/>
                <a:gd name="connsiteX1" fmla="*/ 2060650 w 2585611"/>
                <a:gd name="connsiteY1" fmla="*/ 0 h 1778081"/>
                <a:gd name="connsiteX2" fmla="*/ 2585611 w 2585611"/>
                <a:gd name="connsiteY2" fmla="*/ 524961 h 1778081"/>
                <a:gd name="connsiteX3" fmla="*/ 2585611 w 2585611"/>
                <a:gd name="connsiteY3" fmla="*/ 1778081 h 1778081"/>
                <a:gd name="connsiteX4" fmla="*/ 524961 w 2585611"/>
                <a:gd name="connsiteY4" fmla="*/ 1778081 h 1778081"/>
                <a:gd name="connsiteX5" fmla="*/ 0 w 2585611"/>
                <a:gd name="connsiteY5" fmla="*/ 1253120 h 177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5611" h="1778081">
                  <a:moveTo>
                    <a:pt x="0" y="0"/>
                  </a:moveTo>
                  <a:lnTo>
                    <a:pt x="2060650" y="0"/>
                  </a:lnTo>
                  <a:lnTo>
                    <a:pt x="2585611" y="524961"/>
                  </a:lnTo>
                  <a:lnTo>
                    <a:pt x="2585611" y="1778081"/>
                  </a:lnTo>
                  <a:lnTo>
                    <a:pt x="524961" y="1778081"/>
                  </a:lnTo>
                  <a:lnTo>
                    <a:pt x="0" y="1253120"/>
                  </a:lnTo>
                  <a:close/>
                </a:path>
              </a:pathLst>
            </a:custGeom>
            <a:ln w="12700">
              <a:solidFill>
                <a:schemeClr val="accent1"/>
              </a:solidFill>
            </a:ln>
          </p:spPr>
        </p:pic>
        <p:sp>
          <p:nvSpPr>
            <p:cNvPr id="31" name="文本框 30">
              <a:extLst>
                <a:ext uri="{FF2B5EF4-FFF2-40B4-BE49-F238E27FC236}">
                  <a16:creationId xmlns:a16="http://schemas.microsoft.com/office/drawing/2014/main" id="{37BEF63F-EFF6-AB73-3C21-2196A68962DC}"/>
                </a:ext>
              </a:extLst>
            </p:cNvPr>
            <p:cNvSpPr txBox="1"/>
            <p:nvPr/>
          </p:nvSpPr>
          <p:spPr>
            <a:xfrm>
              <a:off x="6591800" y="5645617"/>
              <a:ext cx="2005087" cy="369332"/>
            </a:xfrm>
            <a:prstGeom prst="rect">
              <a:avLst/>
            </a:prstGeom>
            <a:noFill/>
          </p:spPr>
          <p:txBody>
            <a:bodyPr wrap="square">
              <a:spAutoFit/>
            </a:bodyPr>
            <a:lstStyle/>
            <a:p>
              <a:pPr marL="0" marR="0" algn="ctr">
                <a:spcBef>
                  <a:spcPts val="0"/>
                </a:spcBef>
                <a:spcAft>
                  <a:spcPts val="0"/>
                </a:spcAft>
              </a:pPr>
              <a:r>
                <a:rPr lang="zh-CN" altLang="en-US"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首届</a:t>
              </a:r>
              <a:r>
                <a:rPr lang="en-US" altLang="zh-CN"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Robot Wars US</a:t>
              </a:r>
              <a:r>
                <a:rPr lang="zh-CN" altLang="en-US"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轻量级</a:t>
              </a:r>
              <a:endParaRPr lang="en-US" altLang="zh-CN" sz="900" kern="100" dirty="0">
                <a:latin typeface="思源黑体 CN Normal" panose="020B0400000000000000" pitchFamily="34" charset="-122"/>
                <a:ea typeface="思源黑体 CN Normal" panose="020B0400000000000000" pitchFamily="34" charset="-122"/>
                <a:cs typeface="Times New Roman" panose="02020603050405020304" pitchFamily="18" charset="0"/>
              </a:endParaRPr>
            </a:p>
            <a:p>
              <a:pPr marL="0" marR="0" algn="ctr">
                <a:spcBef>
                  <a:spcPts val="0"/>
                </a:spcBef>
                <a:spcAft>
                  <a:spcPts val="0"/>
                </a:spcAft>
              </a:pPr>
              <a:r>
                <a:rPr lang="zh-CN" altLang="en-US"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组别冠军</a:t>
              </a:r>
              <a:r>
                <a:rPr lang="en-US" altLang="zh-CN" sz="9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The Julie-Bot</a:t>
              </a:r>
              <a:endParaRPr lang="zh-CN" altLang="en-US" sz="1100" kern="100" dirty="0">
                <a:latin typeface="思源黑体 CN Normal" panose="020B0400000000000000" pitchFamily="34" charset="-122"/>
                <a:ea typeface="思源黑体 CN Normal" panose="020B0400000000000000" pitchFamily="34" charset="-122"/>
                <a:cs typeface="Times New Roman" panose="02020603050405020304" pitchFamily="18" charset="0"/>
              </a:endParaRPr>
            </a:p>
          </p:txBody>
        </p:sp>
      </p:grpSp>
      <p:grpSp>
        <p:nvGrpSpPr>
          <p:cNvPr id="23" name="组合 22">
            <a:extLst>
              <a:ext uri="{FF2B5EF4-FFF2-40B4-BE49-F238E27FC236}">
                <a16:creationId xmlns:a16="http://schemas.microsoft.com/office/drawing/2014/main" id="{862534F5-A5CB-762D-B735-E257E000D507}"/>
              </a:ext>
            </a:extLst>
          </p:cNvPr>
          <p:cNvGrpSpPr/>
          <p:nvPr/>
        </p:nvGrpSpPr>
        <p:grpSpPr>
          <a:xfrm>
            <a:off x="8824296" y="3800788"/>
            <a:ext cx="2596079" cy="2162580"/>
            <a:chOff x="8824296" y="3800788"/>
            <a:chExt cx="2596079" cy="2162580"/>
          </a:xfrm>
        </p:grpSpPr>
        <p:pic>
          <p:nvPicPr>
            <p:cNvPr id="24" name="图片 23"/>
            <p:cNvPicPr>
              <a:picLocks noChangeAspect="1"/>
            </p:cNvPicPr>
            <p:nvPr>
              <p:custDataLst>
                <p:tags r:id="rId2"/>
              </p:custDataLst>
            </p:nvPr>
          </p:nvPicPr>
          <p:blipFill rotWithShape="1">
            <a:blip r:embed="rId34">
              <a:extLst>
                <a:ext uri="{28A0092B-C50C-407E-A947-70E740481C1C}">
                  <a14:useLocalDpi xmlns:a14="http://schemas.microsoft.com/office/drawing/2010/main" val="0"/>
                </a:ext>
              </a:extLst>
            </a:blip>
            <a:srcRect l="9047" t="3212" r="555" b="3212"/>
            <a:stretch/>
          </p:blipFill>
          <p:spPr>
            <a:xfrm>
              <a:off x="8824296" y="3800788"/>
              <a:ext cx="2596079" cy="1785069"/>
            </a:xfrm>
            <a:custGeom>
              <a:avLst/>
              <a:gdLst>
                <a:gd name="connsiteX0" fmla="*/ 524961 w 2585611"/>
                <a:gd name="connsiteY0" fmla="*/ 0 h 1778081"/>
                <a:gd name="connsiteX1" fmla="*/ 2585611 w 2585611"/>
                <a:gd name="connsiteY1" fmla="*/ 0 h 1778081"/>
                <a:gd name="connsiteX2" fmla="*/ 2585611 w 2585611"/>
                <a:gd name="connsiteY2" fmla="*/ 1253120 h 1778081"/>
                <a:gd name="connsiteX3" fmla="*/ 2060650 w 2585611"/>
                <a:gd name="connsiteY3" fmla="*/ 1778081 h 1778081"/>
                <a:gd name="connsiteX4" fmla="*/ 0 w 2585611"/>
                <a:gd name="connsiteY4" fmla="*/ 1778081 h 1778081"/>
                <a:gd name="connsiteX5" fmla="*/ 0 w 2585611"/>
                <a:gd name="connsiteY5" fmla="*/ 524961 h 177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5611" h="1778081">
                  <a:moveTo>
                    <a:pt x="524961" y="0"/>
                  </a:moveTo>
                  <a:lnTo>
                    <a:pt x="2585611" y="0"/>
                  </a:lnTo>
                  <a:lnTo>
                    <a:pt x="2585611" y="1253120"/>
                  </a:lnTo>
                  <a:lnTo>
                    <a:pt x="2060650" y="1778081"/>
                  </a:lnTo>
                  <a:lnTo>
                    <a:pt x="0" y="1778081"/>
                  </a:lnTo>
                  <a:lnTo>
                    <a:pt x="0" y="524961"/>
                  </a:lnTo>
                  <a:close/>
                </a:path>
              </a:pathLst>
            </a:custGeom>
            <a:ln w="12700">
              <a:solidFill>
                <a:schemeClr val="accent1"/>
              </a:solidFill>
            </a:ln>
          </p:spPr>
        </p:pic>
        <p:sp>
          <p:nvSpPr>
            <p:cNvPr id="32" name="文本框 31">
              <a:extLst>
                <a:ext uri="{FF2B5EF4-FFF2-40B4-BE49-F238E27FC236}">
                  <a16:creationId xmlns:a16="http://schemas.microsoft.com/office/drawing/2014/main" id="{4033119A-BA5D-49B9-4D69-C4053B4481DD}"/>
                </a:ext>
              </a:extLst>
            </p:cNvPr>
            <p:cNvSpPr txBox="1"/>
            <p:nvPr/>
          </p:nvSpPr>
          <p:spPr>
            <a:xfrm>
              <a:off x="9079092" y="5721273"/>
              <a:ext cx="2005087" cy="242095"/>
            </a:xfrm>
            <a:prstGeom prst="rect">
              <a:avLst/>
            </a:prstGeom>
            <a:noFill/>
          </p:spPr>
          <p:txBody>
            <a:bodyPr wrap="square">
              <a:spAutoFit/>
            </a:bodyPr>
            <a:lstStyle/>
            <a:p>
              <a:pPr marL="0" marR="0" algn="ctr">
                <a:spcBef>
                  <a:spcPts val="0"/>
                </a:spcBef>
                <a:spcAft>
                  <a:spcPts val="0"/>
                </a:spcAft>
              </a:pPr>
              <a:r>
                <a:rPr lang="en-US" altLang="zh-CN" sz="1000" kern="100" dirty="0" err="1">
                  <a:latin typeface="思源黑体 CN Normal" panose="020B0400000000000000" pitchFamily="34" charset="-122"/>
                  <a:ea typeface="思源黑体 CN Normal" panose="020B0400000000000000" pitchFamily="34" charset="-122"/>
                  <a:cs typeface="Times New Roman" panose="02020603050405020304" pitchFamily="18" charset="0"/>
                </a:rPr>
                <a:t>Blendo</a:t>
              </a:r>
              <a:r>
                <a:rPr lang="zh-CN" altLang="en-US" sz="1000" kern="100" dirty="0">
                  <a:latin typeface="思源黑体 CN Normal" panose="020B0400000000000000" pitchFamily="34" charset="-122"/>
                  <a:ea typeface="思源黑体 CN Normal" panose="020B0400000000000000" pitchFamily="34" charset="-122"/>
                  <a:cs typeface="Times New Roman" panose="02020603050405020304" pitchFamily="18" charset="0"/>
                </a:rPr>
                <a:t>与设计者</a:t>
              </a:r>
              <a:endParaRPr lang="zh-CN" altLang="en-US" sz="1200" kern="100" dirty="0">
                <a:latin typeface="思源黑体 CN Normal" panose="020B0400000000000000" pitchFamily="34" charset="-122"/>
                <a:ea typeface="思源黑体 CN Normal" panose="020B0400000000000000" pitchFamily="34" charset="-122"/>
                <a:cs typeface="Times New Roman" panose="02020603050405020304" pitchFamily="18" charset="0"/>
              </a:endParaRPr>
            </a:p>
          </p:txBody>
        </p:sp>
      </p:grpSp>
      <p:pic>
        <p:nvPicPr>
          <p:cNvPr id="22" name="图片 21">
            <a:extLst>
              <a:ext uri="{FF2B5EF4-FFF2-40B4-BE49-F238E27FC236}">
                <a16:creationId xmlns:a16="http://schemas.microsoft.com/office/drawing/2014/main" id="{8539A644-6256-02C0-AC06-E6ED24CC10C0}"/>
              </a:ext>
            </a:extLst>
          </p:cNvPr>
          <p:cNvPicPr>
            <a:picLocks noChangeAspect="1"/>
          </p:cNvPicPr>
          <p:nvPr/>
        </p:nvPicPr>
        <p:blipFill>
          <a:blip r:embed="rId35" cstate="print">
            <a:extLst>
              <a:ext uri="{28A0092B-C50C-407E-A947-70E740481C1C}">
                <a14:useLocalDpi xmlns:a14="http://schemas.microsoft.com/office/drawing/2010/main" val="0"/>
              </a:ext>
            </a:extLst>
          </a:blip>
          <a:srcRect/>
          <a:stretch/>
        </p:blipFill>
        <p:spPr>
          <a:xfrm>
            <a:off x="8863502" y="647617"/>
            <a:ext cx="2458249" cy="15826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left)">
                                      <p:cBhvr>
                                        <p:cTn id="3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2" name="图片 11" descr="形状&#10;&#10;描述已自动生成"/>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p:cNvGrpSpPr/>
          <p:nvPr/>
        </p:nvGrpSpPr>
        <p:grpSpPr>
          <a:xfrm>
            <a:off x="320364" y="342262"/>
            <a:ext cx="11528736" cy="6210937"/>
            <a:chOff x="344383" y="312057"/>
            <a:chExt cx="11423332" cy="6160932"/>
          </a:xfrm>
        </p:grpSpPr>
        <p:sp>
          <p:nvSpPr>
            <p:cNvPr id="2" name="任意多边形: 形状 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9" name="梯形 8"/>
            <p:cNvSpPr/>
            <p:nvPr/>
          </p:nvSpPr>
          <p:spPr>
            <a:xfrm rot="5400000" flipH="1" flipV="1">
              <a:off x="-437619" y="1094059"/>
              <a:ext cx="1609724" cy="45719"/>
            </a:xfrm>
            <a:prstGeom prst="trapezoid">
              <a:avLst>
                <a:gd name="adj" fmla="val 53571"/>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p:nvPr/>
          </p:nvSpPr>
          <p:spPr>
            <a:xfrm rot="5400000">
              <a:off x="-354806" y="4484312"/>
              <a:ext cx="1609724" cy="90489"/>
            </a:xfrm>
            <a:prstGeom prst="trapezoid">
              <a:avLst>
                <a:gd name="adj" fmla="val 53571"/>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nvGrpSpPr>
          <p:cNvPr id="10" name="组合 9">
            <a:extLst>
              <a:ext uri="{FF2B5EF4-FFF2-40B4-BE49-F238E27FC236}">
                <a16:creationId xmlns:a16="http://schemas.microsoft.com/office/drawing/2014/main" id="{D586F7FB-89C1-FE24-11D7-B61976A5B5CF}"/>
              </a:ext>
            </a:extLst>
          </p:cNvPr>
          <p:cNvGrpSpPr/>
          <p:nvPr/>
        </p:nvGrpSpPr>
        <p:grpSpPr>
          <a:xfrm>
            <a:off x="852948" y="1540671"/>
            <a:ext cx="4922971" cy="4341320"/>
            <a:chOff x="7630795" y="2617470"/>
            <a:chExt cx="3858895" cy="3402965"/>
          </a:xfrm>
        </p:grpSpPr>
        <p:sp>
          <p:nvSpPr>
            <p:cNvPr id="13" name="任意多边形: 形状 12">
              <a:extLst>
                <a:ext uri="{FF2B5EF4-FFF2-40B4-BE49-F238E27FC236}">
                  <a16:creationId xmlns:a16="http://schemas.microsoft.com/office/drawing/2014/main" id="{87A886A1-9F91-5568-F65F-18E20CAA1879}"/>
                </a:ext>
              </a:extLst>
            </p:cNvPr>
            <p:cNvSpPr/>
            <p:nvPr>
              <p:custDataLst>
                <p:tags r:id="rId7"/>
              </p:custDataLst>
            </p:nvPr>
          </p:nvSpPr>
          <p:spPr>
            <a:xfrm>
              <a:off x="7630795" y="2701925"/>
              <a:ext cx="3858895" cy="3318510"/>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17" name="任意多边形: 形状 16">
              <a:extLst>
                <a:ext uri="{FF2B5EF4-FFF2-40B4-BE49-F238E27FC236}">
                  <a16:creationId xmlns:a16="http://schemas.microsoft.com/office/drawing/2014/main" id="{6FBA0E29-E44A-C9B5-43C7-460AC336D3FD}"/>
                </a:ext>
              </a:extLst>
            </p:cNvPr>
            <p:cNvSpPr/>
            <p:nvPr>
              <p:custDataLst>
                <p:tags r:id="rId8"/>
              </p:custDataLst>
            </p:nvPr>
          </p:nvSpPr>
          <p:spPr>
            <a:xfrm flipH="1" flipV="1">
              <a:off x="10676890" y="2617470"/>
              <a:ext cx="382905" cy="127000"/>
            </a:xfrm>
            <a:custGeom>
              <a:avLst/>
              <a:gdLst>
                <a:gd name="connsiteX0" fmla="*/ 57238 w 250406"/>
                <a:gd name="connsiteY0" fmla="*/ 79583 h 79583"/>
                <a:gd name="connsiteX1" fmla="*/ 0 w 250406"/>
                <a:gd name="connsiteY1" fmla="*/ 79583 h 79583"/>
                <a:gd name="connsiteX2" fmla="*/ 19080 w 250406"/>
                <a:gd name="connsiteY2" fmla="*/ 0 h 79583"/>
                <a:gd name="connsiteX3" fmla="*/ 76318 w 250406"/>
                <a:gd name="connsiteY3" fmla="*/ 0 h 79583"/>
                <a:gd name="connsiteX4" fmla="*/ 144282 w 250406"/>
                <a:gd name="connsiteY4" fmla="*/ 79583 h 79583"/>
                <a:gd name="connsiteX5" fmla="*/ 87043 w 250406"/>
                <a:gd name="connsiteY5" fmla="*/ 79583 h 79583"/>
                <a:gd name="connsiteX6" fmla="*/ 106123 w 250406"/>
                <a:gd name="connsiteY6" fmla="*/ 0 h 79583"/>
                <a:gd name="connsiteX7" fmla="*/ 163362 w 250406"/>
                <a:gd name="connsiteY7" fmla="*/ 0 h 79583"/>
                <a:gd name="connsiteX8" fmla="*/ 231326 w 250406"/>
                <a:gd name="connsiteY8" fmla="*/ 79583 h 79583"/>
                <a:gd name="connsiteX9" fmla="*/ 174087 w 250406"/>
                <a:gd name="connsiteY9" fmla="*/ 79583 h 79583"/>
                <a:gd name="connsiteX10" fmla="*/ 193167 w 250406"/>
                <a:gd name="connsiteY10" fmla="*/ 0 h 79583"/>
                <a:gd name="connsiteX11" fmla="*/ 250406 w 250406"/>
                <a:gd name="connsiteY11" fmla="*/ 0 h 7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406" h="79583">
                  <a:moveTo>
                    <a:pt x="57238" y="79583"/>
                  </a:moveTo>
                  <a:lnTo>
                    <a:pt x="0" y="79583"/>
                  </a:lnTo>
                  <a:lnTo>
                    <a:pt x="19080" y="0"/>
                  </a:lnTo>
                  <a:lnTo>
                    <a:pt x="76318" y="0"/>
                  </a:lnTo>
                  <a:close/>
                  <a:moveTo>
                    <a:pt x="144282" y="79583"/>
                  </a:moveTo>
                  <a:lnTo>
                    <a:pt x="87043" y="79583"/>
                  </a:lnTo>
                  <a:lnTo>
                    <a:pt x="106123" y="0"/>
                  </a:lnTo>
                  <a:lnTo>
                    <a:pt x="163362" y="0"/>
                  </a:lnTo>
                  <a:close/>
                  <a:moveTo>
                    <a:pt x="231326" y="79583"/>
                  </a:moveTo>
                  <a:lnTo>
                    <a:pt x="174087" y="79583"/>
                  </a:lnTo>
                  <a:lnTo>
                    <a:pt x="193167" y="0"/>
                  </a:lnTo>
                  <a:lnTo>
                    <a:pt x="250406"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grpSp>
        <p:nvGrpSpPr>
          <p:cNvPr id="32" name="组合 31">
            <a:extLst>
              <a:ext uri="{FF2B5EF4-FFF2-40B4-BE49-F238E27FC236}">
                <a16:creationId xmlns:a16="http://schemas.microsoft.com/office/drawing/2014/main" id="{BD35D117-5D82-0075-7103-F2E2A75EC2BC}"/>
              </a:ext>
            </a:extLst>
          </p:cNvPr>
          <p:cNvGrpSpPr/>
          <p:nvPr/>
        </p:nvGrpSpPr>
        <p:grpSpPr>
          <a:xfrm>
            <a:off x="6039191" y="1354468"/>
            <a:ext cx="1867913" cy="635531"/>
            <a:chOff x="6987430" y="1091499"/>
            <a:chExt cx="1867913" cy="635531"/>
          </a:xfrm>
        </p:grpSpPr>
        <p:sp>
          <p:nvSpPr>
            <p:cNvPr id="23" name="矩形 22">
              <a:extLst>
                <a:ext uri="{FF2B5EF4-FFF2-40B4-BE49-F238E27FC236}">
                  <a16:creationId xmlns:a16="http://schemas.microsoft.com/office/drawing/2014/main" id="{3EA9F420-21E3-A91F-713F-4FDADAE76886}"/>
                </a:ext>
              </a:extLst>
            </p:cNvPr>
            <p:cNvSpPr/>
            <p:nvPr>
              <p:custDataLst>
                <p:tags r:id="rId6"/>
              </p:custDataLst>
            </p:nvPr>
          </p:nvSpPr>
          <p:spPr>
            <a:xfrm>
              <a:off x="7712426" y="1307085"/>
              <a:ext cx="1142917" cy="353623"/>
            </a:xfrm>
            <a:prstGeom prst="rect">
              <a:avLst/>
            </a:prstGeom>
          </p:spPr>
          <p:txBody>
            <a:bodyPr wrap="square">
              <a:spAutoFit/>
            </a:bodyPr>
            <a:lstStyle/>
            <a:p>
              <a:pPr>
                <a:lnSpc>
                  <a:spcPct val="110000"/>
                </a:lnSpc>
              </a:pPr>
              <a:r>
                <a:rPr lang="en-US" altLang="zh-CN" sz="1600" spc="300" dirty="0">
                  <a:latin typeface="胡晓波机甲体" panose="02010600030101010101" pitchFamily="2" charset="-122"/>
                  <a:ea typeface="胡晓波机甲体" panose="02010600030101010101" pitchFamily="2" charset="-122"/>
                  <a:cs typeface="黑体" panose="02010609060101010101" charset="-122"/>
                </a:rPr>
                <a:t>1998</a:t>
              </a:r>
              <a:r>
                <a:rPr lang="zh-CN" altLang="en-US" sz="1600" spc="300" dirty="0">
                  <a:latin typeface="胡晓波机甲体" panose="02010600030101010101" pitchFamily="2" charset="-122"/>
                  <a:ea typeface="胡晓波机甲体" panose="02010600030101010101" pitchFamily="2" charset="-122"/>
                  <a:cs typeface="黑体" panose="02010609060101010101" charset="-122"/>
                </a:rPr>
                <a:t>年</a:t>
              </a:r>
            </a:p>
          </p:txBody>
        </p:sp>
        <p:pic>
          <p:nvPicPr>
            <p:cNvPr id="30" name="图片 29">
              <a:extLst>
                <a:ext uri="{FF2B5EF4-FFF2-40B4-BE49-F238E27FC236}">
                  <a16:creationId xmlns:a16="http://schemas.microsoft.com/office/drawing/2014/main" id="{5BF8FA27-EC6E-2DDB-C1DC-9B69B8F57FB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87430" y="1091499"/>
              <a:ext cx="635531" cy="635531"/>
            </a:xfrm>
            <a:prstGeom prst="rect">
              <a:avLst/>
            </a:prstGeom>
          </p:spPr>
        </p:pic>
      </p:grpSp>
      <p:grpSp>
        <p:nvGrpSpPr>
          <p:cNvPr id="26" name="组合 25">
            <a:extLst>
              <a:ext uri="{FF2B5EF4-FFF2-40B4-BE49-F238E27FC236}">
                <a16:creationId xmlns:a16="http://schemas.microsoft.com/office/drawing/2014/main" id="{2630D54C-666D-3405-C18A-9D019DFDBFB0}"/>
              </a:ext>
            </a:extLst>
          </p:cNvPr>
          <p:cNvGrpSpPr/>
          <p:nvPr/>
        </p:nvGrpSpPr>
        <p:grpSpPr>
          <a:xfrm>
            <a:off x="6764187" y="2043378"/>
            <a:ext cx="3885833" cy="649621"/>
            <a:chOff x="7262979" y="1836848"/>
            <a:chExt cx="3885833" cy="649621"/>
          </a:xfrm>
        </p:grpSpPr>
        <p:sp>
          <p:nvSpPr>
            <p:cNvPr id="28" name="文本框 30">
              <a:extLst>
                <a:ext uri="{FF2B5EF4-FFF2-40B4-BE49-F238E27FC236}">
                  <a16:creationId xmlns:a16="http://schemas.microsoft.com/office/drawing/2014/main" id="{DC32CB58-F634-C6CE-074C-4126177AA639}"/>
                </a:ext>
              </a:extLst>
            </p:cNvPr>
            <p:cNvSpPr txBox="1"/>
            <p:nvPr/>
          </p:nvSpPr>
          <p:spPr>
            <a:xfrm>
              <a:off x="7262979" y="1836848"/>
              <a:ext cx="3718678" cy="31976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英国</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BBC</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电视台 推出 </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BBC</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版电视节目</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Robot Wars</a:t>
              </a:r>
            </a:p>
          </p:txBody>
        </p:sp>
        <p:sp>
          <p:nvSpPr>
            <p:cNvPr id="31" name="文本框 30">
              <a:extLst>
                <a:ext uri="{FF2B5EF4-FFF2-40B4-BE49-F238E27FC236}">
                  <a16:creationId xmlns:a16="http://schemas.microsoft.com/office/drawing/2014/main" id="{256A141F-2424-266F-81E1-7FC56997F03B}"/>
                </a:ext>
              </a:extLst>
            </p:cNvPr>
            <p:cNvSpPr txBox="1"/>
            <p:nvPr/>
          </p:nvSpPr>
          <p:spPr>
            <a:xfrm>
              <a:off x="7262979" y="2166701"/>
              <a:ext cx="3885833" cy="31976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首次登上荧屏，让机器人格斗运动真正进入大众视线</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p:txBody>
        </p:sp>
      </p:grpSp>
      <p:grpSp>
        <p:nvGrpSpPr>
          <p:cNvPr id="4" name="组合 3">
            <a:extLst>
              <a:ext uri="{FF2B5EF4-FFF2-40B4-BE49-F238E27FC236}">
                <a16:creationId xmlns:a16="http://schemas.microsoft.com/office/drawing/2014/main" id="{4E3B3E62-2754-1CF8-7F45-4339C54B2214}"/>
              </a:ext>
            </a:extLst>
          </p:cNvPr>
          <p:cNvGrpSpPr/>
          <p:nvPr/>
        </p:nvGrpSpPr>
        <p:grpSpPr>
          <a:xfrm>
            <a:off x="4303208" y="2873623"/>
            <a:ext cx="7085451" cy="2621735"/>
            <a:chOff x="4303208" y="2873623"/>
            <a:chExt cx="7085451" cy="2621735"/>
          </a:xfrm>
        </p:grpSpPr>
        <p:grpSp>
          <p:nvGrpSpPr>
            <p:cNvPr id="35" name="组合 34"/>
            <p:cNvGrpSpPr/>
            <p:nvPr/>
          </p:nvGrpSpPr>
          <p:grpSpPr>
            <a:xfrm>
              <a:off x="4303208" y="2873623"/>
              <a:ext cx="7085451" cy="2621735"/>
              <a:chOff x="4335129" y="3525636"/>
              <a:chExt cx="6532205" cy="2221378"/>
            </a:xfrm>
          </p:grpSpPr>
          <p:sp>
            <p:nvSpPr>
              <p:cNvPr id="77" name="矩形: 剪去对角 76"/>
              <p:cNvSpPr/>
              <p:nvPr>
                <p:custDataLst>
                  <p:tags r:id="rId1"/>
                </p:custDataLst>
              </p:nvPr>
            </p:nvSpPr>
            <p:spPr>
              <a:xfrm>
                <a:off x="4335129" y="3525636"/>
                <a:ext cx="6532205" cy="2221378"/>
              </a:xfrm>
              <a:prstGeom prst="snip2DiagRect">
                <a:avLst>
                  <a:gd name="adj1" fmla="val 0"/>
                  <a:gd name="adj2" fmla="val 26557"/>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78" name="矩形: 剪去对角 77"/>
              <p:cNvSpPr/>
              <p:nvPr>
                <p:custDataLst>
                  <p:tags r:id="rId2"/>
                </p:custDataLst>
              </p:nvPr>
            </p:nvSpPr>
            <p:spPr>
              <a:xfrm>
                <a:off x="4491860" y="3612564"/>
                <a:ext cx="6246164" cy="2058220"/>
              </a:xfrm>
              <a:prstGeom prst="snip2DiagRect">
                <a:avLst>
                  <a:gd name="adj1" fmla="val 0"/>
                  <a:gd name="adj2" fmla="val 24801"/>
                </a:avLst>
              </a:prstGeom>
              <a:solidFill>
                <a:schemeClr val="accent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79" name="平行四边形 78"/>
              <p:cNvSpPr/>
              <p:nvPr>
                <p:custDataLst>
                  <p:tags r:id="rId3"/>
                </p:custDataLst>
              </p:nvPr>
            </p:nvSpPr>
            <p:spPr>
              <a:xfrm flipH="1">
                <a:off x="9843258" y="3645483"/>
                <a:ext cx="392335" cy="176428"/>
              </a:xfrm>
              <a:prstGeom prst="parallelogram">
                <a:avLst>
                  <a:gd name="adj" fmla="val 102140"/>
                </a:avLst>
              </a:pr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80" name="平行四边形 79"/>
              <p:cNvSpPr/>
              <p:nvPr>
                <p:custDataLst>
                  <p:tags r:id="rId4"/>
                </p:custDataLst>
              </p:nvPr>
            </p:nvSpPr>
            <p:spPr>
              <a:xfrm flipH="1">
                <a:off x="9549075" y="3645483"/>
                <a:ext cx="392335" cy="176428"/>
              </a:xfrm>
              <a:prstGeom prst="parallelogram">
                <a:avLst>
                  <a:gd name="adj" fmla="val 102140"/>
                </a:avLst>
              </a:pr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81" name="平行四边形 80"/>
              <p:cNvSpPr/>
              <p:nvPr>
                <p:custDataLst>
                  <p:tags r:id="rId5"/>
                </p:custDataLst>
              </p:nvPr>
            </p:nvSpPr>
            <p:spPr>
              <a:xfrm flipH="1">
                <a:off x="9248496" y="3645483"/>
                <a:ext cx="392335" cy="176428"/>
              </a:xfrm>
              <a:prstGeom prst="parallelogram">
                <a:avLst>
                  <a:gd name="adj" fmla="val 102140"/>
                </a:avLst>
              </a:pr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grpSp>
          <p:nvGrpSpPr>
            <p:cNvPr id="24" name="组合 23">
              <a:extLst>
                <a:ext uri="{FF2B5EF4-FFF2-40B4-BE49-F238E27FC236}">
                  <a16:creationId xmlns:a16="http://schemas.microsoft.com/office/drawing/2014/main" id="{1780FF22-69D6-BD35-2765-766C9260C8AE}"/>
                </a:ext>
              </a:extLst>
            </p:cNvPr>
            <p:cNvGrpSpPr/>
            <p:nvPr/>
          </p:nvGrpSpPr>
          <p:grpSpPr>
            <a:xfrm>
              <a:off x="6069699" y="3146481"/>
              <a:ext cx="4386312" cy="2076018"/>
              <a:chOff x="5892725" y="3467236"/>
              <a:chExt cx="4386312" cy="2076018"/>
            </a:xfrm>
          </p:grpSpPr>
          <p:sp>
            <p:nvSpPr>
              <p:cNvPr id="33" name="文本框 30">
                <a:extLst>
                  <a:ext uri="{FF2B5EF4-FFF2-40B4-BE49-F238E27FC236}">
                    <a16:creationId xmlns:a16="http://schemas.microsoft.com/office/drawing/2014/main" id="{EA304751-FB99-8805-EF5F-7ABEB8BB2E38}"/>
                  </a:ext>
                </a:extLst>
              </p:cNvPr>
              <p:cNvSpPr txBox="1"/>
              <p:nvPr/>
            </p:nvSpPr>
            <p:spPr>
              <a:xfrm>
                <a:off x="6096001" y="3467236"/>
                <a:ext cx="4183036" cy="2076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英国</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Robot Wars</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 与 美国</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Robot Wars US </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风格不尽相同</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a:p>
                <a:pPr>
                  <a:lnSpc>
                    <a:spcPct val="20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出现闯关赛事（</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Gauntlet</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）和撞球赛（</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Pinball</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）等趣味环节</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a:p>
                <a:pPr>
                  <a:lnSpc>
                    <a:spcPct val="20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成 就：为格斗机器人电视化提供更高娱乐                                                                                             价值并受到世界观众认可和喜爱</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a:p>
                <a:pPr>
                  <a:lnSpc>
                    <a:spcPct val="200000"/>
                  </a:lnSpc>
                </a:pP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Robot Wars</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因主办方与参赛者之间冲突难                                                                  以为继，第七届后宣告终结</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p:txBody>
          </p:sp>
          <p:sp>
            <p:nvSpPr>
              <p:cNvPr id="6" name="robot_314702">
                <a:extLst>
                  <a:ext uri="{FF2B5EF4-FFF2-40B4-BE49-F238E27FC236}">
                    <a16:creationId xmlns:a16="http://schemas.microsoft.com/office/drawing/2014/main" id="{15067A8E-27D2-9B00-6E08-A30EBA8FB32F}"/>
                  </a:ext>
                </a:extLst>
              </p:cNvPr>
              <p:cNvSpPr/>
              <p:nvPr/>
            </p:nvSpPr>
            <p:spPr>
              <a:xfrm>
                <a:off x="5892725" y="3580026"/>
                <a:ext cx="185100" cy="173084"/>
              </a:xfrm>
              <a:custGeom>
                <a:avLst/>
                <a:gdLst>
                  <a:gd name="connsiteX0" fmla="*/ 422090 w 607639"/>
                  <a:gd name="connsiteY0" fmla="*/ 512920 h 568193"/>
                  <a:gd name="connsiteX1" fmla="*/ 422090 w 607639"/>
                  <a:gd name="connsiteY1" fmla="*/ 528560 h 568193"/>
                  <a:gd name="connsiteX2" fmla="*/ 466770 w 607639"/>
                  <a:gd name="connsiteY2" fmla="*/ 528560 h 568193"/>
                  <a:gd name="connsiteX3" fmla="*/ 466770 w 607639"/>
                  <a:gd name="connsiteY3" fmla="*/ 512920 h 568193"/>
                  <a:gd name="connsiteX4" fmla="*/ 140881 w 607639"/>
                  <a:gd name="connsiteY4" fmla="*/ 512920 h 568193"/>
                  <a:gd name="connsiteX5" fmla="*/ 140881 w 607639"/>
                  <a:gd name="connsiteY5" fmla="*/ 528560 h 568193"/>
                  <a:gd name="connsiteX6" fmla="*/ 185555 w 607639"/>
                  <a:gd name="connsiteY6" fmla="*/ 528560 h 568193"/>
                  <a:gd name="connsiteX7" fmla="*/ 185555 w 607639"/>
                  <a:gd name="connsiteY7" fmla="*/ 512920 h 568193"/>
                  <a:gd name="connsiteX8" fmla="*/ 422090 w 607639"/>
                  <a:gd name="connsiteY8" fmla="*/ 457735 h 568193"/>
                  <a:gd name="connsiteX9" fmla="*/ 422090 w 607639"/>
                  <a:gd name="connsiteY9" fmla="*/ 473375 h 568193"/>
                  <a:gd name="connsiteX10" fmla="*/ 466770 w 607639"/>
                  <a:gd name="connsiteY10" fmla="*/ 473375 h 568193"/>
                  <a:gd name="connsiteX11" fmla="*/ 466770 w 607639"/>
                  <a:gd name="connsiteY11" fmla="*/ 457735 h 568193"/>
                  <a:gd name="connsiteX12" fmla="*/ 140881 w 607639"/>
                  <a:gd name="connsiteY12" fmla="*/ 457735 h 568193"/>
                  <a:gd name="connsiteX13" fmla="*/ 140881 w 607639"/>
                  <a:gd name="connsiteY13" fmla="*/ 473375 h 568193"/>
                  <a:gd name="connsiteX14" fmla="*/ 185555 w 607639"/>
                  <a:gd name="connsiteY14" fmla="*/ 473375 h 568193"/>
                  <a:gd name="connsiteX15" fmla="*/ 185555 w 607639"/>
                  <a:gd name="connsiteY15" fmla="*/ 457735 h 568193"/>
                  <a:gd name="connsiteX16" fmla="*/ 422090 w 607639"/>
                  <a:gd name="connsiteY16" fmla="*/ 402462 h 568193"/>
                  <a:gd name="connsiteX17" fmla="*/ 422090 w 607639"/>
                  <a:gd name="connsiteY17" fmla="*/ 418102 h 568193"/>
                  <a:gd name="connsiteX18" fmla="*/ 466770 w 607639"/>
                  <a:gd name="connsiteY18" fmla="*/ 418102 h 568193"/>
                  <a:gd name="connsiteX19" fmla="*/ 466770 w 607639"/>
                  <a:gd name="connsiteY19" fmla="*/ 402462 h 568193"/>
                  <a:gd name="connsiteX20" fmla="*/ 140881 w 607639"/>
                  <a:gd name="connsiteY20" fmla="*/ 402462 h 568193"/>
                  <a:gd name="connsiteX21" fmla="*/ 140881 w 607639"/>
                  <a:gd name="connsiteY21" fmla="*/ 418102 h 568193"/>
                  <a:gd name="connsiteX22" fmla="*/ 185555 w 607639"/>
                  <a:gd name="connsiteY22" fmla="*/ 418102 h 568193"/>
                  <a:gd name="connsiteX23" fmla="*/ 185555 w 607639"/>
                  <a:gd name="connsiteY23" fmla="*/ 402462 h 568193"/>
                  <a:gd name="connsiteX24" fmla="*/ 382394 w 607639"/>
                  <a:gd name="connsiteY24" fmla="*/ 362918 h 568193"/>
                  <a:gd name="connsiteX25" fmla="*/ 506377 w 607639"/>
                  <a:gd name="connsiteY25" fmla="*/ 362918 h 568193"/>
                  <a:gd name="connsiteX26" fmla="*/ 506377 w 607639"/>
                  <a:gd name="connsiteY26" fmla="*/ 568193 h 568193"/>
                  <a:gd name="connsiteX27" fmla="*/ 382394 w 607639"/>
                  <a:gd name="connsiteY27" fmla="*/ 568193 h 568193"/>
                  <a:gd name="connsiteX28" fmla="*/ 101191 w 607639"/>
                  <a:gd name="connsiteY28" fmla="*/ 362918 h 568193"/>
                  <a:gd name="connsiteX29" fmla="*/ 225245 w 607639"/>
                  <a:gd name="connsiteY29" fmla="*/ 362918 h 568193"/>
                  <a:gd name="connsiteX30" fmla="*/ 225245 w 607639"/>
                  <a:gd name="connsiteY30" fmla="*/ 568193 h 568193"/>
                  <a:gd name="connsiteX31" fmla="*/ 101191 w 607639"/>
                  <a:gd name="connsiteY31" fmla="*/ 568193 h 568193"/>
                  <a:gd name="connsiteX32" fmla="*/ 250105 w 607639"/>
                  <a:gd name="connsiteY32" fmla="*/ 243432 h 568193"/>
                  <a:gd name="connsiteX33" fmla="*/ 250105 w 607639"/>
                  <a:gd name="connsiteY33" fmla="*/ 271962 h 568193"/>
                  <a:gd name="connsiteX34" fmla="*/ 357534 w 607639"/>
                  <a:gd name="connsiteY34" fmla="*/ 271962 h 568193"/>
                  <a:gd name="connsiteX35" fmla="*/ 357534 w 607639"/>
                  <a:gd name="connsiteY35" fmla="*/ 243432 h 568193"/>
                  <a:gd name="connsiteX36" fmla="*/ 143387 w 607639"/>
                  <a:gd name="connsiteY36" fmla="*/ 189750 h 568193"/>
                  <a:gd name="connsiteX37" fmla="*/ 464163 w 607639"/>
                  <a:gd name="connsiteY37" fmla="*/ 189750 h 568193"/>
                  <a:gd name="connsiteX38" fmla="*/ 464163 w 607639"/>
                  <a:gd name="connsiteY38" fmla="*/ 199882 h 568193"/>
                  <a:gd name="connsiteX39" fmla="*/ 544980 w 607639"/>
                  <a:gd name="connsiteY39" fmla="*/ 279784 h 568193"/>
                  <a:gd name="connsiteX40" fmla="*/ 594377 w 607639"/>
                  <a:gd name="connsiteY40" fmla="*/ 290716 h 568193"/>
                  <a:gd name="connsiteX41" fmla="*/ 607639 w 607639"/>
                  <a:gd name="connsiteY41" fmla="*/ 316668 h 568193"/>
                  <a:gd name="connsiteX42" fmla="*/ 568388 w 607639"/>
                  <a:gd name="connsiteY42" fmla="*/ 322712 h 568193"/>
                  <a:gd name="connsiteX43" fmla="*/ 566341 w 607639"/>
                  <a:gd name="connsiteY43" fmla="*/ 318712 h 568193"/>
                  <a:gd name="connsiteX44" fmla="*/ 556016 w 607639"/>
                  <a:gd name="connsiteY44" fmla="*/ 318712 h 568193"/>
                  <a:gd name="connsiteX45" fmla="*/ 556016 w 607639"/>
                  <a:gd name="connsiteY45" fmla="*/ 329022 h 568193"/>
                  <a:gd name="connsiteX46" fmla="*/ 560021 w 607639"/>
                  <a:gd name="connsiteY46" fmla="*/ 331066 h 568193"/>
                  <a:gd name="connsiteX47" fmla="*/ 553969 w 607639"/>
                  <a:gd name="connsiteY47" fmla="*/ 370261 h 568193"/>
                  <a:gd name="connsiteX48" fmla="*/ 527979 w 607639"/>
                  <a:gd name="connsiteY48" fmla="*/ 357019 h 568193"/>
                  <a:gd name="connsiteX49" fmla="*/ 517032 w 607639"/>
                  <a:gd name="connsiteY49" fmla="*/ 307869 h 568193"/>
                  <a:gd name="connsiteX50" fmla="*/ 464252 w 607639"/>
                  <a:gd name="connsiteY50" fmla="*/ 255609 h 568193"/>
                  <a:gd name="connsiteX51" fmla="*/ 464252 w 607639"/>
                  <a:gd name="connsiteY51" fmla="*/ 323245 h 568193"/>
                  <a:gd name="connsiteX52" fmla="*/ 382367 w 607639"/>
                  <a:gd name="connsiteY52" fmla="*/ 323245 h 568193"/>
                  <a:gd name="connsiteX53" fmla="*/ 342671 w 607639"/>
                  <a:gd name="connsiteY53" fmla="*/ 323245 h 568193"/>
                  <a:gd name="connsiteX54" fmla="*/ 342671 w 607639"/>
                  <a:gd name="connsiteY54" fmla="*/ 362885 h 568193"/>
                  <a:gd name="connsiteX55" fmla="*/ 342671 w 607639"/>
                  <a:gd name="connsiteY55" fmla="*/ 477093 h 568193"/>
                  <a:gd name="connsiteX56" fmla="*/ 264880 w 607639"/>
                  <a:gd name="connsiteY56" fmla="*/ 477093 h 568193"/>
                  <a:gd name="connsiteX57" fmla="*/ 264880 w 607639"/>
                  <a:gd name="connsiteY57" fmla="*/ 362885 h 568193"/>
                  <a:gd name="connsiteX58" fmla="*/ 264880 w 607639"/>
                  <a:gd name="connsiteY58" fmla="*/ 323245 h 568193"/>
                  <a:gd name="connsiteX59" fmla="*/ 225273 w 607639"/>
                  <a:gd name="connsiteY59" fmla="*/ 323245 h 568193"/>
                  <a:gd name="connsiteX60" fmla="*/ 143387 w 607639"/>
                  <a:gd name="connsiteY60" fmla="*/ 323245 h 568193"/>
                  <a:gd name="connsiteX61" fmla="*/ 143387 w 607639"/>
                  <a:gd name="connsiteY61" fmla="*/ 255609 h 568193"/>
                  <a:gd name="connsiteX62" fmla="*/ 90607 w 607639"/>
                  <a:gd name="connsiteY62" fmla="*/ 307869 h 568193"/>
                  <a:gd name="connsiteX63" fmla="*/ 79659 w 607639"/>
                  <a:gd name="connsiteY63" fmla="*/ 357019 h 568193"/>
                  <a:gd name="connsiteX64" fmla="*/ 53670 w 607639"/>
                  <a:gd name="connsiteY64" fmla="*/ 370261 h 568193"/>
                  <a:gd name="connsiteX65" fmla="*/ 47618 w 607639"/>
                  <a:gd name="connsiteY65" fmla="*/ 331066 h 568193"/>
                  <a:gd name="connsiteX66" fmla="*/ 51623 w 607639"/>
                  <a:gd name="connsiteY66" fmla="*/ 329022 h 568193"/>
                  <a:gd name="connsiteX67" fmla="*/ 51623 w 607639"/>
                  <a:gd name="connsiteY67" fmla="*/ 318712 h 568193"/>
                  <a:gd name="connsiteX68" fmla="*/ 41209 w 607639"/>
                  <a:gd name="connsiteY68" fmla="*/ 318712 h 568193"/>
                  <a:gd name="connsiteX69" fmla="*/ 39162 w 607639"/>
                  <a:gd name="connsiteY69" fmla="*/ 322712 h 568193"/>
                  <a:gd name="connsiteX70" fmla="*/ 0 w 607639"/>
                  <a:gd name="connsiteY70" fmla="*/ 316668 h 568193"/>
                  <a:gd name="connsiteX71" fmla="*/ 13173 w 607639"/>
                  <a:gd name="connsiteY71" fmla="*/ 290716 h 568193"/>
                  <a:gd name="connsiteX72" fmla="*/ 62570 w 607639"/>
                  <a:gd name="connsiteY72" fmla="*/ 279784 h 568193"/>
                  <a:gd name="connsiteX73" fmla="*/ 143387 w 607639"/>
                  <a:gd name="connsiteY73" fmla="*/ 199882 h 568193"/>
                  <a:gd name="connsiteX74" fmla="*/ 303820 w 607639"/>
                  <a:gd name="connsiteY74" fmla="*/ 72753 h 568193"/>
                  <a:gd name="connsiteX75" fmla="*/ 310630 w 607639"/>
                  <a:gd name="connsiteY75" fmla="*/ 79528 h 568193"/>
                  <a:gd name="connsiteX76" fmla="*/ 303820 w 607639"/>
                  <a:gd name="connsiteY76" fmla="*/ 86303 h 568193"/>
                  <a:gd name="connsiteX77" fmla="*/ 297010 w 607639"/>
                  <a:gd name="connsiteY77" fmla="*/ 79528 h 568193"/>
                  <a:gd name="connsiteX78" fmla="*/ 303820 w 607639"/>
                  <a:gd name="connsiteY78" fmla="*/ 72753 h 568193"/>
                  <a:gd name="connsiteX79" fmla="*/ 303775 w 607639"/>
                  <a:gd name="connsiteY79" fmla="*/ 33069 h 568193"/>
                  <a:gd name="connsiteX80" fmla="*/ 257311 w 607639"/>
                  <a:gd name="connsiteY80" fmla="*/ 79473 h 568193"/>
                  <a:gd name="connsiteX81" fmla="*/ 303775 w 607639"/>
                  <a:gd name="connsiteY81" fmla="*/ 125877 h 568193"/>
                  <a:gd name="connsiteX82" fmla="*/ 350239 w 607639"/>
                  <a:gd name="connsiteY82" fmla="*/ 79473 h 568193"/>
                  <a:gd name="connsiteX83" fmla="*/ 303775 w 607639"/>
                  <a:gd name="connsiteY83" fmla="*/ 33069 h 568193"/>
                  <a:gd name="connsiteX84" fmla="*/ 303775 w 607639"/>
                  <a:gd name="connsiteY84" fmla="*/ 0 h 568193"/>
                  <a:gd name="connsiteX85" fmla="*/ 427767 w 607639"/>
                  <a:gd name="connsiteY85" fmla="*/ 123832 h 568193"/>
                  <a:gd name="connsiteX86" fmla="*/ 427767 w 607639"/>
                  <a:gd name="connsiteY86" fmla="*/ 150234 h 568193"/>
                  <a:gd name="connsiteX87" fmla="*/ 179871 w 607639"/>
                  <a:gd name="connsiteY87" fmla="*/ 150234 h 568193"/>
                  <a:gd name="connsiteX88" fmla="*/ 179871 w 607639"/>
                  <a:gd name="connsiteY88" fmla="*/ 123832 h 568193"/>
                  <a:gd name="connsiteX89" fmla="*/ 303775 w 607639"/>
                  <a:gd name="connsiteY89" fmla="*/ 0 h 5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07639" h="568193">
                    <a:moveTo>
                      <a:pt x="422090" y="512920"/>
                    </a:moveTo>
                    <a:lnTo>
                      <a:pt x="422090" y="528560"/>
                    </a:lnTo>
                    <a:lnTo>
                      <a:pt x="466770" y="528560"/>
                    </a:lnTo>
                    <a:lnTo>
                      <a:pt x="466770" y="512920"/>
                    </a:lnTo>
                    <a:close/>
                    <a:moveTo>
                      <a:pt x="140881" y="512920"/>
                    </a:moveTo>
                    <a:lnTo>
                      <a:pt x="140881" y="528560"/>
                    </a:lnTo>
                    <a:lnTo>
                      <a:pt x="185555" y="528560"/>
                    </a:lnTo>
                    <a:lnTo>
                      <a:pt x="185555" y="512920"/>
                    </a:lnTo>
                    <a:close/>
                    <a:moveTo>
                      <a:pt x="422090" y="457735"/>
                    </a:moveTo>
                    <a:lnTo>
                      <a:pt x="422090" y="473375"/>
                    </a:lnTo>
                    <a:lnTo>
                      <a:pt x="466770" y="473375"/>
                    </a:lnTo>
                    <a:lnTo>
                      <a:pt x="466770" y="457735"/>
                    </a:lnTo>
                    <a:close/>
                    <a:moveTo>
                      <a:pt x="140881" y="457735"/>
                    </a:moveTo>
                    <a:lnTo>
                      <a:pt x="140881" y="473375"/>
                    </a:lnTo>
                    <a:lnTo>
                      <a:pt x="185555" y="473375"/>
                    </a:lnTo>
                    <a:lnTo>
                      <a:pt x="185555" y="457735"/>
                    </a:lnTo>
                    <a:close/>
                    <a:moveTo>
                      <a:pt x="422090" y="402462"/>
                    </a:moveTo>
                    <a:lnTo>
                      <a:pt x="422090" y="418102"/>
                    </a:lnTo>
                    <a:lnTo>
                      <a:pt x="466770" y="418102"/>
                    </a:lnTo>
                    <a:lnTo>
                      <a:pt x="466770" y="402462"/>
                    </a:lnTo>
                    <a:close/>
                    <a:moveTo>
                      <a:pt x="140881" y="402462"/>
                    </a:moveTo>
                    <a:lnTo>
                      <a:pt x="140881" y="418102"/>
                    </a:lnTo>
                    <a:lnTo>
                      <a:pt x="185555" y="418102"/>
                    </a:lnTo>
                    <a:lnTo>
                      <a:pt x="185555" y="402462"/>
                    </a:lnTo>
                    <a:close/>
                    <a:moveTo>
                      <a:pt x="382394" y="362918"/>
                    </a:moveTo>
                    <a:lnTo>
                      <a:pt x="506377" y="362918"/>
                    </a:lnTo>
                    <a:lnTo>
                      <a:pt x="506377" y="568193"/>
                    </a:lnTo>
                    <a:lnTo>
                      <a:pt x="382394" y="568193"/>
                    </a:lnTo>
                    <a:close/>
                    <a:moveTo>
                      <a:pt x="101191" y="362918"/>
                    </a:moveTo>
                    <a:lnTo>
                      <a:pt x="225245" y="362918"/>
                    </a:lnTo>
                    <a:lnTo>
                      <a:pt x="225245" y="568193"/>
                    </a:lnTo>
                    <a:lnTo>
                      <a:pt x="101191" y="568193"/>
                    </a:lnTo>
                    <a:close/>
                    <a:moveTo>
                      <a:pt x="250105" y="243432"/>
                    </a:moveTo>
                    <a:lnTo>
                      <a:pt x="250105" y="271962"/>
                    </a:lnTo>
                    <a:lnTo>
                      <a:pt x="357534" y="271962"/>
                    </a:lnTo>
                    <a:lnTo>
                      <a:pt x="357534" y="243432"/>
                    </a:lnTo>
                    <a:close/>
                    <a:moveTo>
                      <a:pt x="143387" y="189750"/>
                    </a:moveTo>
                    <a:lnTo>
                      <a:pt x="464163" y="189750"/>
                    </a:lnTo>
                    <a:lnTo>
                      <a:pt x="464163" y="199882"/>
                    </a:lnTo>
                    <a:lnTo>
                      <a:pt x="544980" y="279784"/>
                    </a:lnTo>
                    <a:cubicBezTo>
                      <a:pt x="561623" y="273740"/>
                      <a:pt x="581116" y="277384"/>
                      <a:pt x="594377" y="290716"/>
                    </a:cubicBezTo>
                    <a:cubicBezTo>
                      <a:pt x="601498" y="297737"/>
                      <a:pt x="606037" y="306714"/>
                      <a:pt x="607639" y="316668"/>
                    </a:cubicBezTo>
                    <a:lnTo>
                      <a:pt x="568388" y="322712"/>
                    </a:lnTo>
                    <a:cubicBezTo>
                      <a:pt x="568299" y="321645"/>
                      <a:pt x="567765" y="320045"/>
                      <a:pt x="566341" y="318712"/>
                    </a:cubicBezTo>
                    <a:cubicBezTo>
                      <a:pt x="563493" y="315868"/>
                      <a:pt x="558864" y="315868"/>
                      <a:pt x="556016" y="318712"/>
                    </a:cubicBezTo>
                    <a:cubicBezTo>
                      <a:pt x="553168" y="321556"/>
                      <a:pt x="553168" y="326178"/>
                      <a:pt x="556016" y="329022"/>
                    </a:cubicBezTo>
                    <a:cubicBezTo>
                      <a:pt x="557351" y="330444"/>
                      <a:pt x="558953" y="330977"/>
                      <a:pt x="560021" y="331066"/>
                    </a:cubicBezTo>
                    <a:lnTo>
                      <a:pt x="553969" y="370261"/>
                    </a:lnTo>
                    <a:cubicBezTo>
                      <a:pt x="544000" y="368662"/>
                      <a:pt x="535011" y="364129"/>
                      <a:pt x="527979" y="357019"/>
                    </a:cubicBezTo>
                    <a:cubicBezTo>
                      <a:pt x="514629" y="343776"/>
                      <a:pt x="510980" y="324489"/>
                      <a:pt x="517032" y="307869"/>
                    </a:cubicBezTo>
                    <a:lnTo>
                      <a:pt x="464252" y="255609"/>
                    </a:lnTo>
                    <a:lnTo>
                      <a:pt x="464252" y="323245"/>
                    </a:lnTo>
                    <a:lnTo>
                      <a:pt x="382367" y="323245"/>
                    </a:lnTo>
                    <a:lnTo>
                      <a:pt x="342671" y="323245"/>
                    </a:lnTo>
                    <a:lnTo>
                      <a:pt x="342671" y="362885"/>
                    </a:lnTo>
                    <a:lnTo>
                      <a:pt x="342671" y="477093"/>
                    </a:lnTo>
                    <a:lnTo>
                      <a:pt x="264880" y="477093"/>
                    </a:lnTo>
                    <a:lnTo>
                      <a:pt x="264880" y="362885"/>
                    </a:lnTo>
                    <a:lnTo>
                      <a:pt x="264880" y="323245"/>
                    </a:lnTo>
                    <a:lnTo>
                      <a:pt x="225273" y="323245"/>
                    </a:lnTo>
                    <a:lnTo>
                      <a:pt x="143387" y="323245"/>
                    </a:lnTo>
                    <a:lnTo>
                      <a:pt x="143387" y="255609"/>
                    </a:lnTo>
                    <a:lnTo>
                      <a:pt x="90607" y="307869"/>
                    </a:lnTo>
                    <a:cubicBezTo>
                      <a:pt x="96570" y="324489"/>
                      <a:pt x="92921" y="343776"/>
                      <a:pt x="79659" y="357019"/>
                    </a:cubicBezTo>
                    <a:cubicBezTo>
                      <a:pt x="72539" y="364129"/>
                      <a:pt x="63550" y="368662"/>
                      <a:pt x="53670" y="370261"/>
                    </a:cubicBezTo>
                    <a:lnTo>
                      <a:pt x="47618" y="331066"/>
                    </a:lnTo>
                    <a:cubicBezTo>
                      <a:pt x="48686" y="330977"/>
                      <a:pt x="50199" y="330444"/>
                      <a:pt x="51623" y="329022"/>
                    </a:cubicBezTo>
                    <a:cubicBezTo>
                      <a:pt x="54471" y="326178"/>
                      <a:pt x="54471" y="321556"/>
                      <a:pt x="51623" y="318712"/>
                    </a:cubicBezTo>
                    <a:cubicBezTo>
                      <a:pt x="48775" y="315868"/>
                      <a:pt x="44146" y="315868"/>
                      <a:pt x="41209" y="318712"/>
                    </a:cubicBezTo>
                    <a:cubicBezTo>
                      <a:pt x="39874" y="320045"/>
                      <a:pt x="39340" y="321645"/>
                      <a:pt x="39162" y="322712"/>
                    </a:cubicBezTo>
                    <a:lnTo>
                      <a:pt x="0" y="316668"/>
                    </a:lnTo>
                    <a:cubicBezTo>
                      <a:pt x="1513" y="306714"/>
                      <a:pt x="6141" y="297737"/>
                      <a:pt x="13173" y="290716"/>
                    </a:cubicBezTo>
                    <a:cubicBezTo>
                      <a:pt x="26523" y="277384"/>
                      <a:pt x="45926" y="273740"/>
                      <a:pt x="62570" y="279784"/>
                    </a:cubicBezTo>
                    <a:lnTo>
                      <a:pt x="143387" y="199882"/>
                    </a:lnTo>
                    <a:close/>
                    <a:moveTo>
                      <a:pt x="303820" y="72753"/>
                    </a:moveTo>
                    <a:cubicBezTo>
                      <a:pt x="307581" y="72753"/>
                      <a:pt x="310630" y="75786"/>
                      <a:pt x="310630" y="79528"/>
                    </a:cubicBezTo>
                    <a:cubicBezTo>
                      <a:pt x="310630" y="83270"/>
                      <a:pt x="307581" y="86303"/>
                      <a:pt x="303820" y="86303"/>
                    </a:cubicBezTo>
                    <a:cubicBezTo>
                      <a:pt x="300059" y="86303"/>
                      <a:pt x="297010" y="83270"/>
                      <a:pt x="297010" y="79528"/>
                    </a:cubicBezTo>
                    <a:cubicBezTo>
                      <a:pt x="297010" y="75786"/>
                      <a:pt x="300059" y="72753"/>
                      <a:pt x="303820" y="72753"/>
                    </a:cubicBezTo>
                    <a:close/>
                    <a:moveTo>
                      <a:pt x="303775" y="33069"/>
                    </a:moveTo>
                    <a:cubicBezTo>
                      <a:pt x="278140" y="33069"/>
                      <a:pt x="257311" y="53871"/>
                      <a:pt x="257311" y="79473"/>
                    </a:cubicBezTo>
                    <a:cubicBezTo>
                      <a:pt x="257311" y="105075"/>
                      <a:pt x="278140" y="125877"/>
                      <a:pt x="303775" y="125877"/>
                    </a:cubicBezTo>
                    <a:cubicBezTo>
                      <a:pt x="329410" y="125877"/>
                      <a:pt x="350239" y="105075"/>
                      <a:pt x="350239" y="79473"/>
                    </a:cubicBezTo>
                    <a:cubicBezTo>
                      <a:pt x="350239" y="53871"/>
                      <a:pt x="329410" y="33069"/>
                      <a:pt x="303775" y="33069"/>
                    </a:cubicBezTo>
                    <a:close/>
                    <a:moveTo>
                      <a:pt x="303775" y="0"/>
                    </a:moveTo>
                    <a:cubicBezTo>
                      <a:pt x="372135" y="0"/>
                      <a:pt x="427767" y="55560"/>
                      <a:pt x="427767" y="123832"/>
                    </a:cubicBezTo>
                    <a:lnTo>
                      <a:pt x="427767" y="150234"/>
                    </a:lnTo>
                    <a:lnTo>
                      <a:pt x="179871" y="150234"/>
                    </a:lnTo>
                    <a:lnTo>
                      <a:pt x="179871" y="123832"/>
                    </a:lnTo>
                    <a:cubicBezTo>
                      <a:pt x="179871" y="55560"/>
                      <a:pt x="235414" y="0"/>
                      <a:pt x="303775"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Normal" panose="020B0400000000000000" pitchFamily="34" charset="-122"/>
                  <a:ea typeface="思源黑体 CN Normal" panose="020B0400000000000000" pitchFamily="34" charset="-122"/>
                </a:endParaRPr>
              </a:p>
            </p:txBody>
          </p:sp>
          <p:sp>
            <p:nvSpPr>
              <p:cNvPr id="11" name="robot_314702">
                <a:extLst>
                  <a:ext uri="{FF2B5EF4-FFF2-40B4-BE49-F238E27FC236}">
                    <a16:creationId xmlns:a16="http://schemas.microsoft.com/office/drawing/2014/main" id="{3F10CCB6-43C0-A189-4998-70FF56CDA7A6}"/>
                  </a:ext>
                </a:extLst>
              </p:cNvPr>
              <p:cNvSpPr/>
              <p:nvPr/>
            </p:nvSpPr>
            <p:spPr>
              <a:xfrm>
                <a:off x="5892725" y="4261838"/>
                <a:ext cx="185100" cy="173084"/>
              </a:xfrm>
              <a:custGeom>
                <a:avLst/>
                <a:gdLst>
                  <a:gd name="connsiteX0" fmla="*/ 422090 w 607639"/>
                  <a:gd name="connsiteY0" fmla="*/ 512920 h 568193"/>
                  <a:gd name="connsiteX1" fmla="*/ 422090 w 607639"/>
                  <a:gd name="connsiteY1" fmla="*/ 528560 h 568193"/>
                  <a:gd name="connsiteX2" fmla="*/ 466770 w 607639"/>
                  <a:gd name="connsiteY2" fmla="*/ 528560 h 568193"/>
                  <a:gd name="connsiteX3" fmla="*/ 466770 w 607639"/>
                  <a:gd name="connsiteY3" fmla="*/ 512920 h 568193"/>
                  <a:gd name="connsiteX4" fmla="*/ 140881 w 607639"/>
                  <a:gd name="connsiteY4" fmla="*/ 512920 h 568193"/>
                  <a:gd name="connsiteX5" fmla="*/ 140881 w 607639"/>
                  <a:gd name="connsiteY5" fmla="*/ 528560 h 568193"/>
                  <a:gd name="connsiteX6" fmla="*/ 185555 w 607639"/>
                  <a:gd name="connsiteY6" fmla="*/ 528560 h 568193"/>
                  <a:gd name="connsiteX7" fmla="*/ 185555 w 607639"/>
                  <a:gd name="connsiteY7" fmla="*/ 512920 h 568193"/>
                  <a:gd name="connsiteX8" fmla="*/ 422090 w 607639"/>
                  <a:gd name="connsiteY8" fmla="*/ 457735 h 568193"/>
                  <a:gd name="connsiteX9" fmla="*/ 422090 w 607639"/>
                  <a:gd name="connsiteY9" fmla="*/ 473375 h 568193"/>
                  <a:gd name="connsiteX10" fmla="*/ 466770 w 607639"/>
                  <a:gd name="connsiteY10" fmla="*/ 473375 h 568193"/>
                  <a:gd name="connsiteX11" fmla="*/ 466770 w 607639"/>
                  <a:gd name="connsiteY11" fmla="*/ 457735 h 568193"/>
                  <a:gd name="connsiteX12" fmla="*/ 140881 w 607639"/>
                  <a:gd name="connsiteY12" fmla="*/ 457735 h 568193"/>
                  <a:gd name="connsiteX13" fmla="*/ 140881 w 607639"/>
                  <a:gd name="connsiteY13" fmla="*/ 473375 h 568193"/>
                  <a:gd name="connsiteX14" fmla="*/ 185555 w 607639"/>
                  <a:gd name="connsiteY14" fmla="*/ 473375 h 568193"/>
                  <a:gd name="connsiteX15" fmla="*/ 185555 w 607639"/>
                  <a:gd name="connsiteY15" fmla="*/ 457735 h 568193"/>
                  <a:gd name="connsiteX16" fmla="*/ 422090 w 607639"/>
                  <a:gd name="connsiteY16" fmla="*/ 402462 h 568193"/>
                  <a:gd name="connsiteX17" fmla="*/ 422090 w 607639"/>
                  <a:gd name="connsiteY17" fmla="*/ 418102 h 568193"/>
                  <a:gd name="connsiteX18" fmla="*/ 466770 w 607639"/>
                  <a:gd name="connsiteY18" fmla="*/ 418102 h 568193"/>
                  <a:gd name="connsiteX19" fmla="*/ 466770 w 607639"/>
                  <a:gd name="connsiteY19" fmla="*/ 402462 h 568193"/>
                  <a:gd name="connsiteX20" fmla="*/ 140881 w 607639"/>
                  <a:gd name="connsiteY20" fmla="*/ 402462 h 568193"/>
                  <a:gd name="connsiteX21" fmla="*/ 140881 w 607639"/>
                  <a:gd name="connsiteY21" fmla="*/ 418102 h 568193"/>
                  <a:gd name="connsiteX22" fmla="*/ 185555 w 607639"/>
                  <a:gd name="connsiteY22" fmla="*/ 418102 h 568193"/>
                  <a:gd name="connsiteX23" fmla="*/ 185555 w 607639"/>
                  <a:gd name="connsiteY23" fmla="*/ 402462 h 568193"/>
                  <a:gd name="connsiteX24" fmla="*/ 382394 w 607639"/>
                  <a:gd name="connsiteY24" fmla="*/ 362918 h 568193"/>
                  <a:gd name="connsiteX25" fmla="*/ 506377 w 607639"/>
                  <a:gd name="connsiteY25" fmla="*/ 362918 h 568193"/>
                  <a:gd name="connsiteX26" fmla="*/ 506377 w 607639"/>
                  <a:gd name="connsiteY26" fmla="*/ 568193 h 568193"/>
                  <a:gd name="connsiteX27" fmla="*/ 382394 w 607639"/>
                  <a:gd name="connsiteY27" fmla="*/ 568193 h 568193"/>
                  <a:gd name="connsiteX28" fmla="*/ 101191 w 607639"/>
                  <a:gd name="connsiteY28" fmla="*/ 362918 h 568193"/>
                  <a:gd name="connsiteX29" fmla="*/ 225245 w 607639"/>
                  <a:gd name="connsiteY29" fmla="*/ 362918 h 568193"/>
                  <a:gd name="connsiteX30" fmla="*/ 225245 w 607639"/>
                  <a:gd name="connsiteY30" fmla="*/ 568193 h 568193"/>
                  <a:gd name="connsiteX31" fmla="*/ 101191 w 607639"/>
                  <a:gd name="connsiteY31" fmla="*/ 568193 h 568193"/>
                  <a:gd name="connsiteX32" fmla="*/ 250105 w 607639"/>
                  <a:gd name="connsiteY32" fmla="*/ 243432 h 568193"/>
                  <a:gd name="connsiteX33" fmla="*/ 250105 w 607639"/>
                  <a:gd name="connsiteY33" fmla="*/ 271962 h 568193"/>
                  <a:gd name="connsiteX34" fmla="*/ 357534 w 607639"/>
                  <a:gd name="connsiteY34" fmla="*/ 271962 h 568193"/>
                  <a:gd name="connsiteX35" fmla="*/ 357534 w 607639"/>
                  <a:gd name="connsiteY35" fmla="*/ 243432 h 568193"/>
                  <a:gd name="connsiteX36" fmla="*/ 143387 w 607639"/>
                  <a:gd name="connsiteY36" fmla="*/ 189750 h 568193"/>
                  <a:gd name="connsiteX37" fmla="*/ 464163 w 607639"/>
                  <a:gd name="connsiteY37" fmla="*/ 189750 h 568193"/>
                  <a:gd name="connsiteX38" fmla="*/ 464163 w 607639"/>
                  <a:gd name="connsiteY38" fmla="*/ 199882 h 568193"/>
                  <a:gd name="connsiteX39" fmla="*/ 544980 w 607639"/>
                  <a:gd name="connsiteY39" fmla="*/ 279784 h 568193"/>
                  <a:gd name="connsiteX40" fmla="*/ 594377 w 607639"/>
                  <a:gd name="connsiteY40" fmla="*/ 290716 h 568193"/>
                  <a:gd name="connsiteX41" fmla="*/ 607639 w 607639"/>
                  <a:gd name="connsiteY41" fmla="*/ 316668 h 568193"/>
                  <a:gd name="connsiteX42" fmla="*/ 568388 w 607639"/>
                  <a:gd name="connsiteY42" fmla="*/ 322712 h 568193"/>
                  <a:gd name="connsiteX43" fmla="*/ 566341 w 607639"/>
                  <a:gd name="connsiteY43" fmla="*/ 318712 h 568193"/>
                  <a:gd name="connsiteX44" fmla="*/ 556016 w 607639"/>
                  <a:gd name="connsiteY44" fmla="*/ 318712 h 568193"/>
                  <a:gd name="connsiteX45" fmla="*/ 556016 w 607639"/>
                  <a:gd name="connsiteY45" fmla="*/ 329022 h 568193"/>
                  <a:gd name="connsiteX46" fmla="*/ 560021 w 607639"/>
                  <a:gd name="connsiteY46" fmla="*/ 331066 h 568193"/>
                  <a:gd name="connsiteX47" fmla="*/ 553969 w 607639"/>
                  <a:gd name="connsiteY47" fmla="*/ 370261 h 568193"/>
                  <a:gd name="connsiteX48" fmla="*/ 527979 w 607639"/>
                  <a:gd name="connsiteY48" fmla="*/ 357019 h 568193"/>
                  <a:gd name="connsiteX49" fmla="*/ 517032 w 607639"/>
                  <a:gd name="connsiteY49" fmla="*/ 307869 h 568193"/>
                  <a:gd name="connsiteX50" fmla="*/ 464252 w 607639"/>
                  <a:gd name="connsiteY50" fmla="*/ 255609 h 568193"/>
                  <a:gd name="connsiteX51" fmla="*/ 464252 w 607639"/>
                  <a:gd name="connsiteY51" fmla="*/ 323245 h 568193"/>
                  <a:gd name="connsiteX52" fmla="*/ 382367 w 607639"/>
                  <a:gd name="connsiteY52" fmla="*/ 323245 h 568193"/>
                  <a:gd name="connsiteX53" fmla="*/ 342671 w 607639"/>
                  <a:gd name="connsiteY53" fmla="*/ 323245 h 568193"/>
                  <a:gd name="connsiteX54" fmla="*/ 342671 w 607639"/>
                  <a:gd name="connsiteY54" fmla="*/ 362885 h 568193"/>
                  <a:gd name="connsiteX55" fmla="*/ 342671 w 607639"/>
                  <a:gd name="connsiteY55" fmla="*/ 477093 h 568193"/>
                  <a:gd name="connsiteX56" fmla="*/ 264880 w 607639"/>
                  <a:gd name="connsiteY56" fmla="*/ 477093 h 568193"/>
                  <a:gd name="connsiteX57" fmla="*/ 264880 w 607639"/>
                  <a:gd name="connsiteY57" fmla="*/ 362885 h 568193"/>
                  <a:gd name="connsiteX58" fmla="*/ 264880 w 607639"/>
                  <a:gd name="connsiteY58" fmla="*/ 323245 h 568193"/>
                  <a:gd name="connsiteX59" fmla="*/ 225273 w 607639"/>
                  <a:gd name="connsiteY59" fmla="*/ 323245 h 568193"/>
                  <a:gd name="connsiteX60" fmla="*/ 143387 w 607639"/>
                  <a:gd name="connsiteY60" fmla="*/ 323245 h 568193"/>
                  <a:gd name="connsiteX61" fmla="*/ 143387 w 607639"/>
                  <a:gd name="connsiteY61" fmla="*/ 255609 h 568193"/>
                  <a:gd name="connsiteX62" fmla="*/ 90607 w 607639"/>
                  <a:gd name="connsiteY62" fmla="*/ 307869 h 568193"/>
                  <a:gd name="connsiteX63" fmla="*/ 79659 w 607639"/>
                  <a:gd name="connsiteY63" fmla="*/ 357019 h 568193"/>
                  <a:gd name="connsiteX64" fmla="*/ 53670 w 607639"/>
                  <a:gd name="connsiteY64" fmla="*/ 370261 h 568193"/>
                  <a:gd name="connsiteX65" fmla="*/ 47618 w 607639"/>
                  <a:gd name="connsiteY65" fmla="*/ 331066 h 568193"/>
                  <a:gd name="connsiteX66" fmla="*/ 51623 w 607639"/>
                  <a:gd name="connsiteY66" fmla="*/ 329022 h 568193"/>
                  <a:gd name="connsiteX67" fmla="*/ 51623 w 607639"/>
                  <a:gd name="connsiteY67" fmla="*/ 318712 h 568193"/>
                  <a:gd name="connsiteX68" fmla="*/ 41209 w 607639"/>
                  <a:gd name="connsiteY68" fmla="*/ 318712 h 568193"/>
                  <a:gd name="connsiteX69" fmla="*/ 39162 w 607639"/>
                  <a:gd name="connsiteY69" fmla="*/ 322712 h 568193"/>
                  <a:gd name="connsiteX70" fmla="*/ 0 w 607639"/>
                  <a:gd name="connsiteY70" fmla="*/ 316668 h 568193"/>
                  <a:gd name="connsiteX71" fmla="*/ 13173 w 607639"/>
                  <a:gd name="connsiteY71" fmla="*/ 290716 h 568193"/>
                  <a:gd name="connsiteX72" fmla="*/ 62570 w 607639"/>
                  <a:gd name="connsiteY72" fmla="*/ 279784 h 568193"/>
                  <a:gd name="connsiteX73" fmla="*/ 143387 w 607639"/>
                  <a:gd name="connsiteY73" fmla="*/ 199882 h 568193"/>
                  <a:gd name="connsiteX74" fmla="*/ 303820 w 607639"/>
                  <a:gd name="connsiteY74" fmla="*/ 72753 h 568193"/>
                  <a:gd name="connsiteX75" fmla="*/ 310630 w 607639"/>
                  <a:gd name="connsiteY75" fmla="*/ 79528 h 568193"/>
                  <a:gd name="connsiteX76" fmla="*/ 303820 w 607639"/>
                  <a:gd name="connsiteY76" fmla="*/ 86303 h 568193"/>
                  <a:gd name="connsiteX77" fmla="*/ 297010 w 607639"/>
                  <a:gd name="connsiteY77" fmla="*/ 79528 h 568193"/>
                  <a:gd name="connsiteX78" fmla="*/ 303820 w 607639"/>
                  <a:gd name="connsiteY78" fmla="*/ 72753 h 568193"/>
                  <a:gd name="connsiteX79" fmla="*/ 303775 w 607639"/>
                  <a:gd name="connsiteY79" fmla="*/ 33069 h 568193"/>
                  <a:gd name="connsiteX80" fmla="*/ 257311 w 607639"/>
                  <a:gd name="connsiteY80" fmla="*/ 79473 h 568193"/>
                  <a:gd name="connsiteX81" fmla="*/ 303775 w 607639"/>
                  <a:gd name="connsiteY81" fmla="*/ 125877 h 568193"/>
                  <a:gd name="connsiteX82" fmla="*/ 350239 w 607639"/>
                  <a:gd name="connsiteY82" fmla="*/ 79473 h 568193"/>
                  <a:gd name="connsiteX83" fmla="*/ 303775 w 607639"/>
                  <a:gd name="connsiteY83" fmla="*/ 33069 h 568193"/>
                  <a:gd name="connsiteX84" fmla="*/ 303775 w 607639"/>
                  <a:gd name="connsiteY84" fmla="*/ 0 h 568193"/>
                  <a:gd name="connsiteX85" fmla="*/ 427767 w 607639"/>
                  <a:gd name="connsiteY85" fmla="*/ 123832 h 568193"/>
                  <a:gd name="connsiteX86" fmla="*/ 427767 w 607639"/>
                  <a:gd name="connsiteY86" fmla="*/ 150234 h 568193"/>
                  <a:gd name="connsiteX87" fmla="*/ 179871 w 607639"/>
                  <a:gd name="connsiteY87" fmla="*/ 150234 h 568193"/>
                  <a:gd name="connsiteX88" fmla="*/ 179871 w 607639"/>
                  <a:gd name="connsiteY88" fmla="*/ 123832 h 568193"/>
                  <a:gd name="connsiteX89" fmla="*/ 303775 w 607639"/>
                  <a:gd name="connsiteY89" fmla="*/ 0 h 5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07639" h="568193">
                    <a:moveTo>
                      <a:pt x="422090" y="512920"/>
                    </a:moveTo>
                    <a:lnTo>
                      <a:pt x="422090" y="528560"/>
                    </a:lnTo>
                    <a:lnTo>
                      <a:pt x="466770" y="528560"/>
                    </a:lnTo>
                    <a:lnTo>
                      <a:pt x="466770" y="512920"/>
                    </a:lnTo>
                    <a:close/>
                    <a:moveTo>
                      <a:pt x="140881" y="512920"/>
                    </a:moveTo>
                    <a:lnTo>
                      <a:pt x="140881" y="528560"/>
                    </a:lnTo>
                    <a:lnTo>
                      <a:pt x="185555" y="528560"/>
                    </a:lnTo>
                    <a:lnTo>
                      <a:pt x="185555" y="512920"/>
                    </a:lnTo>
                    <a:close/>
                    <a:moveTo>
                      <a:pt x="422090" y="457735"/>
                    </a:moveTo>
                    <a:lnTo>
                      <a:pt x="422090" y="473375"/>
                    </a:lnTo>
                    <a:lnTo>
                      <a:pt x="466770" y="473375"/>
                    </a:lnTo>
                    <a:lnTo>
                      <a:pt x="466770" y="457735"/>
                    </a:lnTo>
                    <a:close/>
                    <a:moveTo>
                      <a:pt x="140881" y="457735"/>
                    </a:moveTo>
                    <a:lnTo>
                      <a:pt x="140881" y="473375"/>
                    </a:lnTo>
                    <a:lnTo>
                      <a:pt x="185555" y="473375"/>
                    </a:lnTo>
                    <a:lnTo>
                      <a:pt x="185555" y="457735"/>
                    </a:lnTo>
                    <a:close/>
                    <a:moveTo>
                      <a:pt x="422090" y="402462"/>
                    </a:moveTo>
                    <a:lnTo>
                      <a:pt x="422090" y="418102"/>
                    </a:lnTo>
                    <a:lnTo>
                      <a:pt x="466770" y="418102"/>
                    </a:lnTo>
                    <a:lnTo>
                      <a:pt x="466770" y="402462"/>
                    </a:lnTo>
                    <a:close/>
                    <a:moveTo>
                      <a:pt x="140881" y="402462"/>
                    </a:moveTo>
                    <a:lnTo>
                      <a:pt x="140881" y="418102"/>
                    </a:lnTo>
                    <a:lnTo>
                      <a:pt x="185555" y="418102"/>
                    </a:lnTo>
                    <a:lnTo>
                      <a:pt x="185555" y="402462"/>
                    </a:lnTo>
                    <a:close/>
                    <a:moveTo>
                      <a:pt x="382394" y="362918"/>
                    </a:moveTo>
                    <a:lnTo>
                      <a:pt x="506377" y="362918"/>
                    </a:lnTo>
                    <a:lnTo>
                      <a:pt x="506377" y="568193"/>
                    </a:lnTo>
                    <a:lnTo>
                      <a:pt x="382394" y="568193"/>
                    </a:lnTo>
                    <a:close/>
                    <a:moveTo>
                      <a:pt x="101191" y="362918"/>
                    </a:moveTo>
                    <a:lnTo>
                      <a:pt x="225245" y="362918"/>
                    </a:lnTo>
                    <a:lnTo>
                      <a:pt x="225245" y="568193"/>
                    </a:lnTo>
                    <a:lnTo>
                      <a:pt x="101191" y="568193"/>
                    </a:lnTo>
                    <a:close/>
                    <a:moveTo>
                      <a:pt x="250105" y="243432"/>
                    </a:moveTo>
                    <a:lnTo>
                      <a:pt x="250105" y="271962"/>
                    </a:lnTo>
                    <a:lnTo>
                      <a:pt x="357534" y="271962"/>
                    </a:lnTo>
                    <a:lnTo>
                      <a:pt x="357534" y="243432"/>
                    </a:lnTo>
                    <a:close/>
                    <a:moveTo>
                      <a:pt x="143387" y="189750"/>
                    </a:moveTo>
                    <a:lnTo>
                      <a:pt x="464163" y="189750"/>
                    </a:lnTo>
                    <a:lnTo>
                      <a:pt x="464163" y="199882"/>
                    </a:lnTo>
                    <a:lnTo>
                      <a:pt x="544980" y="279784"/>
                    </a:lnTo>
                    <a:cubicBezTo>
                      <a:pt x="561623" y="273740"/>
                      <a:pt x="581116" y="277384"/>
                      <a:pt x="594377" y="290716"/>
                    </a:cubicBezTo>
                    <a:cubicBezTo>
                      <a:pt x="601498" y="297737"/>
                      <a:pt x="606037" y="306714"/>
                      <a:pt x="607639" y="316668"/>
                    </a:cubicBezTo>
                    <a:lnTo>
                      <a:pt x="568388" y="322712"/>
                    </a:lnTo>
                    <a:cubicBezTo>
                      <a:pt x="568299" y="321645"/>
                      <a:pt x="567765" y="320045"/>
                      <a:pt x="566341" y="318712"/>
                    </a:cubicBezTo>
                    <a:cubicBezTo>
                      <a:pt x="563493" y="315868"/>
                      <a:pt x="558864" y="315868"/>
                      <a:pt x="556016" y="318712"/>
                    </a:cubicBezTo>
                    <a:cubicBezTo>
                      <a:pt x="553168" y="321556"/>
                      <a:pt x="553168" y="326178"/>
                      <a:pt x="556016" y="329022"/>
                    </a:cubicBezTo>
                    <a:cubicBezTo>
                      <a:pt x="557351" y="330444"/>
                      <a:pt x="558953" y="330977"/>
                      <a:pt x="560021" y="331066"/>
                    </a:cubicBezTo>
                    <a:lnTo>
                      <a:pt x="553969" y="370261"/>
                    </a:lnTo>
                    <a:cubicBezTo>
                      <a:pt x="544000" y="368662"/>
                      <a:pt x="535011" y="364129"/>
                      <a:pt x="527979" y="357019"/>
                    </a:cubicBezTo>
                    <a:cubicBezTo>
                      <a:pt x="514629" y="343776"/>
                      <a:pt x="510980" y="324489"/>
                      <a:pt x="517032" y="307869"/>
                    </a:cubicBezTo>
                    <a:lnTo>
                      <a:pt x="464252" y="255609"/>
                    </a:lnTo>
                    <a:lnTo>
                      <a:pt x="464252" y="323245"/>
                    </a:lnTo>
                    <a:lnTo>
                      <a:pt x="382367" y="323245"/>
                    </a:lnTo>
                    <a:lnTo>
                      <a:pt x="342671" y="323245"/>
                    </a:lnTo>
                    <a:lnTo>
                      <a:pt x="342671" y="362885"/>
                    </a:lnTo>
                    <a:lnTo>
                      <a:pt x="342671" y="477093"/>
                    </a:lnTo>
                    <a:lnTo>
                      <a:pt x="264880" y="477093"/>
                    </a:lnTo>
                    <a:lnTo>
                      <a:pt x="264880" y="362885"/>
                    </a:lnTo>
                    <a:lnTo>
                      <a:pt x="264880" y="323245"/>
                    </a:lnTo>
                    <a:lnTo>
                      <a:pt x="225273" y="323245"/>
                    </a:lnTo>
                    <a:lnTo>
                      <a:pt x="143387" y="323245"/>
                    </a:lnTo>
                    <a:lnTo>
                      <a:pt x="143387" y="255609"/>
                    </a:lnTo>
                    <a:lnTo>
                      <a:pt x="90607" y="307869"/>
                    </a:lnTo>
                    <a:cubicBezTo>
                      <a:pt x="96570" y="324489"/>
                      <a:pt x="92921" y="343776"/>
                      <a:pt x="79659" y="357019"/>
                    </a:cubicBezTo>
                    <a:cubicBezTo>
                      <a:pt x="72539" y="364129"/>
                      <a:pt x="63550" y="368662"/>
                      <a:pt x="53670" y="370261"/>
                    </a:cubicBezTo>
                    <a:lnTo>
                      <a:pt x="47618" y="331066"/>
                    </a:lnTo>
                    <a:cubicBezTo>
                      <a:pt x="48686" y="330977"/>
                      <a:pt x="50199" y="330444"/>
                      <a:pt x="51623" y="329022"/>
                    </a:cubicBezTo>
                    <a:cubicBezTo>
                      <a:pt x="54471" y="326178"/>
                      <a:pt x="54471" y="321556"/>
                      <a:pt x="51623" y="318712"/>
                    </a:cubicBezTo>
                    <a:cubicBezTo>
                      <a:pt x="48775" y="315868"/>
                      <a:pt x="44146" y="315868"/>
                      <a:pt x="41209" y="318712"/>
                    </a:cubicBezTo>
                    <a:cubicBezTo>
                      <a:pt x="39874" y="320045"/>
                      <a:pt x="39340" y="321645"/>
                      <a:pt x="39162" y="322712"/>
                    </a:cubicBezTo>
                    <a:lnTo>
                      <a:pt x="0" y="316668"/>
                    </a:lnTo>
                    <a:cubicBezTo>
                      <a:pt x="1513" y="306714"/>
                      <a:pt x="6141" y="297737"/>
                      <a:pt x="13173" y="290716"/>
                    </a:cubicBezTo>
                    <a:cubicBezTo>
                      <a:pt x="26523" y="277384"/>
                      <a:pt x="45926" y="273740"/>
                      <a:pt x="62570" y="279784"/>
                    </a:cubicBezTo>
                    <a:lnTo>
                      <a:pt x="143387" y="199882"/>
                    </a:lnTo>
                    <a:close/>
                    <a:moveTo>
                      <a:pt x="303820" y="72753"/>
                    </a:moveTo>
                    <a:cubicBezTo>
                      <a:pt x="307581" y="72753"/>
                      <a:pt x="310630" y="75786"/>
                      <a:pt x="310630" y="79528"/>
                    </a:cubicBezTo>
                    <a:cubicBezTo>
                      <a:pt x="310630" y="83270"/>
                      <a:pt x="307581" y="86303"/>
                      <a:pt x="303820" y="86303"/>
                    </a:cubicBezTo>
                    <a:cubicBezTo>
                      <a:pt x="300059" y="86303"/>
                      <a:pt x="297010" y="83270"/>
                      <a:pt x="297010" y="79528"/>
                    </a:cubicBezTo>
                    <a:cubicBezTo>
                      <a:pt x="297010" y="75786"/>
                      <a:pt x="300059" y="72753"/>
                      <a:pt x="303820" y="72753"/>
                    </a:cubicBezTo>
                    <a:close/>
                    <a:moveTo>
                      <a:pt x="303775" y="33069"/>
                    </a:moveTo>
                    <a:cubicBezTo>
                      <a:pt x="278140" y="33069"/>
                      <a:pt x="257311" y="53871"/>
                      <a:pt x="257311" y="79473"/>
                    </a:cubicBezTo>
                    <a:cubicBezTo>
                      <a:pt x="257311" y="105075"/>
                      <a:pt x="278140" y="125877"/>
                      <a:pt x="303775" y="125877"/>
                    </a:cubicBezTo>
                    <a:cubicBezTo>
                      <a:pt x="329410" y="125877"/>
                      <a:pt x="350239" y="105075"/>
                      <a:pt x="350239" y="79473"/>
                    </a:cubicBezTo>
                    <a:cubicBezTo>
                      <a:pt x="350239" y="53871"/>
                      <a:pt x="329410" y="33069"/>
                      <a:pt x="303775" y="33069"/>
                    </a:cubicBezTo>
                    <a:close/>
                    <a:moveTo>
                      <a:pt x="303775" y="0"/>
                    </a:moveTo>
                    <a:cubicBezTo>
                      <a:pt x="372135" y="0"/>
                      <a:pt x="427767" y="55560"/>
                      <a:pt x="427767" y="123832"/>
                    </a:cubicBezTo>
                    <a:lnTo>
                      <a:pt x="427767" y="150234"/>
                    </a:lnTo>
                    <a:lnTo>
                      <a:pt x="179871" y="150234"/>
                    </a:lnTo>
                    <a:lnTo>
                      <a:pt x="179871" y="123832"/>
                    </a:lnTo>
                    <a:cubicBezTo>
                      <a:pt x="179871" y="55560"/>
                      <a:pt x="235414" y="0"/>
                      <a:pt x="303775"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Normal" panose="020B0400000000000000" pitchFamily="34" charset="-122"/>
                  <a:ea typeface="思源黑体 CN Normal" panose="020B0400000000000000" pitchFamily="34" charset="-122"/>
                </a:endParaRPr>
              </a:p>
            </p:txBody>
          </p:sp>
          <p:sp>
            <p:nvSpPr>
              <p:cNvPr id="18" name="robot_314702">
                <a:extLst>
                  <a:ext uri="{FF2B5EF4-FFF2-40B4-BE49-F238E27FC236}">
                    <a16:creationId xmlns:a16="http://schemas.microsoft.com/office/drawing/2014/main" id="{0D420128-8AD8-BADD-BA11-ACB974B9FF16}"/>
                  </a:ext>
                </a:extLst>
              </p:cNvPr>
              <p:cNvSpPr/>
              <p:nvPr/>
            </p:nvSpPr>
            <p:spPr>
              <a:xfrm>
                <a:off x="5892725" y="4936592"/>
                <a:ext cx="185100" cy="173084"/>
              </a:xfrm>
              <a:custGeom>
                <a:avLst/>
                <a:gdLst>
                  <a:gd name="connsiteX0" fmla="*/ 422090 w 607639"/>
                  <a:gd name="connsiteY0" fmla="*/ 512920 h 568193"/>
                  <a:gd name="connsiteX1" fmla="*/ 422090 w 607639"/>
                  <a:gd name="connsiteY1" fmla="*/ 528560 h 568193"/>
                  <a:gd name="connsiteX2" fmla="*/ 466770 w 607639"/>
                  <a:gd name="connsiteY2" fmla="*/ 528560 h 568193"/>
                  <a:gd name="connsiteX3" fmla="*/ 466770 w 607639"/>
                  <a:gd name="connsiteY3" fmla="*/ 512920 h 568193"/>
                  <a:gd name="connsiteX4" fmla="*/ 140881 w 607639"/>
                  <a:gd name="connsiteY4" fmla="*/ 512920 h 568193"/>
                  <a:gd name="connsiteX5" fmla="*/ 140881 w 607639"/>
                  <a:gd name="connsiteY5" fmla="*/ 528560 h 568193"/>
                  <a:gd name="connsiteX6" fmla="*/ 185555 w 607639"/>
                  <a:gd name="connsiteY6" fmla="*/ 528560 h 568193"/>
                  <a:gd name="connsiteX7" fmla="*/ 185555 w 607639"/>
                  <a:gd name="connsiteY7" fmla="*/ 512920 h 568193"/>
                  <a:gd name="connsiteX8" fmla="*/ 422090 w 607639"/>
                  <a:gd name="connsiteY8" fmla="*/ 457735 h 568193"/>
                  <a:gd name="connsiteX9" fmla="*/ 422090 w 607639"/>
                  <a:gd name="connsiteY9" fmla="*/ 473375 h 568193"/>
                  <a:gd name="connsiteX10" fmla="*/ 466770 w 607639"/>
                  <a:gd name="connsiteY10" fmla="*/ 473375 h 568193"/>
                  <a:gd name="connsiteX11" fmla="*/ 466770 w 607639"/>
                  <a:gd name="connsiteY11" fmla="*/ 457735 h 568193"/>
                  <a:gd name="connsiteX12" fmla="*/ 140881 w 607639"/>
                  <a:gd name="connsiteY12" fmla="*/ 457735 h 568193"/>
                  <a:gd name="connsiteX13" fmla="*/ 140881 w 607639"/>
                  <a:gd name="connsiteY13" fmla="*/ 473375 h 568193"/>
                  <a:gd name="connsiteX14" fmla="*/ 185555 w 607639"/>
                  <a:gd name="connsiteY14" fmla="*/ 473375 h 568193"/>
                  <a:gd name="connsiteX15" fmla="*/ 185555 w 607639"/>
                  <a:gd name="connsiteY15" fmla="*/ 457735 h 568193"/>
                  <a:gd name="connsiteX16" fmla="*/ 422090 w 607639"/>
                  <a:gd name="connsiteY16" fmla="*/ 402462 h 568193"/>
                  <a:gd name="connsiteX17" fmla="*/ 422090 w 607639"/>
                  <a:gd name="connsiteY17" fmla="*/ 418102 h 568193"/>
                  <a:gd name="connsiteX18" fmla="*/ 466770 w 607639"/>
                  <a:gd name="connsiteY18" fmla="*/ 418102 h 568193"/>
                  <a:gd name="connsiteX19" fmla="*/ 466770 w 607639"/>
                  <a:gd name="connsiteY19" fmla="*/ 402462 h 568193"/>
                  <a:gd name="connsiteX20" fmla="*/ 140881 w 607639"/>
                  <a:gd name="connsiteY20" fmla="*/ 402462 h 568193"/>
                  <a:gd name="connsiteX21" fmla="*/ 140881 w 607639"/>
                  <a:gd name="connsiteY21" fmla="*/ 418102 h 568193"/>
                  <a:gd name="connsiteX22" fmla="*/ 185555 w 607639"/>
                  <a:gd name="connsiteY22" fmla="*/ 418102 h 568193"/>
                  <a:gd name="connsiteX23" fmla="*/ 185555 w 607639"/>
                  <a:gd name="connsiteY23" fmla="*/ 402462 h 568193"/>
                  <a:gd name="connsiteX24" fmla="*/ 382394 w 607639"/>
                  <a:gd name="connsiteY24" fmla="*/ 362918 h 568193"/>
                  <a:gd name="connsiteX25" fmla="*/ 506377 w 607639"/>
                  <a:gd name="connsiteY25" fmla="*/ 362918 h 568193"/>
                  <a:gd name="connsiteX26" fmla="*/ 506377 w 607639"/>
                  <a:gd name="connsiteY26" fmla="*/ 568193 h 568193"/>
                  <a:gd name="connsiteX27" fmla="*/ 382394 w 607639"/>
                  <a:gd name="connsiteY27" fmla="*/ 568193 h 568193"/>
                  <a:gd name="connsiteX28" fmla="*/ 101191 w 607639"/>
                  <a:gd name="connsiteY28" fmla="*/ 362918 h 568193"/>
                  <a:gd name="connsiteX29" fmla="*/ 225245 w 607639"/>
                  <a:gd name="connsiteY29" fmla="*/ 362918 h 568193"/>
                  <a:gd name="connsiteX30" fmla="*/ 225245 w 607639"/>
                  <a:gd name="connsiteY30" fmla="*/ 568193 h 568193"/>
                  <a:gd name="connsiteX31" fmla="*/ 101191 w 607639"/>
                  <a:gd name="connsiteY31" fmla="*/ 568193 h 568193"/>
                  <a:gd name="connsiteX32" fmla="*/ 250105 w 607639"/>
                  <a:gd name="connsiteY32" fmla="*/ 243432 h 568193"/>
                  <a:gd name="connsiteX33" fmla="*/ 250105 w 607639"/>
                  <a:gd name="connsiteY33" fmla="*/ 271962 h 568193"/>
                  <a:gd name="connsiteX34" fmla="*/ 357534 w 607639"/>
                  <a:gd name="connsiteY34" fmla="*/ 271962 h 568193"/>
                  <a:gd name="connsiteX35" fmla="*/ 357534 w 607639"/>
                  <a:gd name="connsiteY35" fmla="*/ 243432 h 568193"/>
                  <a:gd name="connsiteX36" fmla="*/ 143387 w 607639"/>
                  <a:gd name="connsiteY36" fmla="*/ 189750 h 568193"/>
                  <a:gd name="connsiteX37" fmla="*/ 464163 w 607639"/>
                  <a:gd name="connsiteY37" fmla="*/ 189750 h 568193"/>
                  <a:gd name="connsiteX38" fmla="*/ 464163 w 607639"/>
                  <a:gd name="connsiteY38" fmla="*/ 199882 h 568193"/>
                  <a:gd name="connsiteX39" fmla="*/ 544980 w 607639"/>
                  <a:gd name="connsiteY39" fmla="*/ 279784 h 568193"/>
                  <a:gd name="connsiteX40" fmla="*/ 594377 w 607639"/>
                  <a:gd name="connsiteY40" fmla="*/ 290716 h 568193"/>
                  <a:gd name="connsiteX41" fmla="*/ 607639 w 607639"/>
                  <a:gd name="connsiteY41" fmla="*/ 316668 h 568193"/>
                  <a:gd name="connsiteX42" fmla="*/ 568388 w 607639"/>
                  <a:gd name="connsiteY42" fmla="*/ 322712 h 568193"/>
                  <a:gd name="connsiteX43" fmla="*/ 566341 w 607639"/>
                  <a:gd name="connsiteY43" fmla="*/ 318712 h 568193"/>
                  <a:gd name="connsiteX44" fmla="*/ 556016 w 607639"/>
                  <a:gd name="connsiteY44" fmla="*/ 318712 h 568193"/>
                  <a:gd name="connsiteX45" fmla="*/ 556016 w 607639"/>
                  <a:gd name="connsiteY45" fmla="*/ 329022 h 568193"/>
                  <a:gd name="connsiteX46" fmla="*/ 560021 w 607639"/>
                  <a:gd name="connsiteY46" fmla="*/ 331066 h 568193"/>
                  <a:gd name="connsiteX47" fmla="*/ 553969 w 607639"/>
                  <a:gd name="connsiteY47" fmla="*/ 370261 h 568193"/>
                  <a:gd name="connsiteX48" fmla="*/ 527979 w 607639"/>
                  <a:gd name="connsiteY48" fmla="*/ 357019 h 568193"/>
                  <a:gd name="connsiteX49" fmla="*/ 517032 w 607639"/>
                  <a:gd name="connsiteY49" fmla="*/ 307869 h 568193"/>
                  <a:gd name="connsiteX50" fmla="*/ 464252 w 607639"/>
                  <a:gd name="connsiteY50" fmla="*/ 255609 h 568193"/>
                  <a:gd name="connsiteX51" fmla="*/ 464252 w 607639"/>
                  <a:gd name="connsiteY51" fmla="*/ 323245 h 568193"/>
                  <a:gd name="connsiteX52" fmla="*/ 382367 w 607639"/>
                  <a:gd name="connsiteY52" fmla="*/ 323245 h 568193"/>
                  <a:gd name="connsiteX53" fmla="*/ 342671 w 607639"/>
                  <a:gd name="connsiteY53" fmla="*/ 323245 h 568193"/>
                  <a:gd name="connsiteX54" fmla="*/ 342671 w 607639"/>
                  <a:gd name="connsiteY54" fmla="*/ 362885 h 568193"/>
                  <a:gd name="connsiteX55" fmla="*/ 342671 w 607639"/>
                  <a:gd name="connsiteY55" fmla="*/ 477093 h 568193"/>
                  <a:gd name="connsiteX56" fmla="*/ 264880 w 607639"/>
                  <a:gd name="connsiteY56" fmla="*/ 477093 h 568193"/>
                  <a:gd name="connsiteX57" fmla="*/ 264880 w 607639"/>
                  <a:gd name="connsiteY57" fmla="*/ 362885 h 568193"/>
                  <a:gd name="connsiteX58" fmla="*/ 264880 w 607639"/>
                  <a:gd name="connsiteY58" fmla="*/ 323245 h 568193"/>
                  <a:gd name="connsiteX59" fmla="*/ 225273 w 607639"/>
                  <a:gd name="connsiteY59" fmla="*/ 323245 h 568193"/>
                  <a:gd name="connsiteX60" fmla="*/ 143387 w 607639"/>
                  <a:gd name="connsiteY60" fmla="*/ 323245 h 568193"/>
                  <a:gd name="connsiteX61" fmla="*/ 143387 w 607639"/>
                  <a:gd name="connsiteY61" fmla="*/ 255609 h 568193"/>
                  <a:gd name="connsiteX62" fmla="*/ 90607 w 607639"/>
                  <a:gd name="connsiteY62" fmla="*/ 307869 h 568193"/>
                  <a:gd name="connsiteX63" fmla="*/ 79659 w 607639"/>
                  <a:gd name="connsiteY63" fmla="*/ 357019 h 568193"/>
                  <a:gd name="connsiteX64" fmla="*/ 53670 w 607639"/>
                  <a:gd name="connsiteY64" fmla="*/ 370261 h 568193"/>
                  <a:gd name="connsiteX65" fmla="*/ 47618 w 607639"/>
                  <a:gd name="connsiteY65" fmla="*/ 331066 h 568193"/>
                  <a:gd name="connsiteX66" fmla="*/ 51623 w 607639"/>
                  <a:gd name="connsiteY66" fmla="*/ 329022 h 568193"/>
                  <a:gd name="connsiteX67" fmla="*/ 51623 w 607639"/>
                  <a:gd name="connsiteY67" fmla="*/ 318712 h 568193"/>
                  <a:gd name="connsiteX68" fmla="*/ 41209 w 607639"/>
                  <a:gd name="connsiteY68" fmla="*/ 318712 h 568193"/>
                  <a:gd name="connsiteX69" fmla="*/ 39162 w 607639"/>
                  <a:gd name="connsiteY69" fmla="*/ 322712 h 568193"/>
                  <a:gd name="connsiteX70" fmla="*/ 0 w 607639"/>
                  <a:gd name="connsiteY70" fmla="*/ 316668 h 568193"/>
                  <a:gd name="connsiteX71" fmla="*/ 13173 w 607639"/>
                  <a:gd name="connsiteY71" fmla="*/ 290716 h 568193"/>
                  <a:gd name="connsiteX72" fmla="*/ 62570 w 607639"/>
                  <a:gd name="connsiteY72" fmla="*/ 279784 h 568193"/>
                  <a:gd name="connsiteX73" fmla="*/ 143387 w 607639"/>
                  <a:gd name="connsiteY73" fmla="*/ 199882 h 568193"/>
                  <a:gd name="connsiteX74" fmla="*/ 303820 w 607639"/>
                  <a:gd name="connsiteY74" fmla="*/ 72753 h 568193"/>
                  <a:gd name="connsiteX75" fmla="*/ 310630 w 607639"/>
                  <a:gd name="connsiteY75" fmla="*/ 79528 h 568193"/>
                  <a:gd name="connsiteX76" fmla="*/ 303820 w 607639"/>
                  <a:gd name="connsiteY76" fmla="*/ 86303 h 568193"/>
                  <a:gd name="connsiteX77" fmla="*/ 297010 w 607639"/>
                  <a:gd name="connsiteY77" fmla="*/ 79528 h 568193"/>
                  <a:gd name="connsiteX78" fmla="*/ 303820 w 607639"/>
                  <a:gd name="connsiteY78" fmla="*/ 72753 h 568193"/>
                  <a:gd name="connsiteX79" fmla="*/ 303775 w 607639"/>
                  <a:gd name="connsiteY79" fmla="*/ 33069 h 568193"/>
                  <a:gd name="connsiteX80" fmla="*/ 257311 w 607639"/>
                  <a:gd name="connsiteY80" fmla="*/ 79473 h 568193"/>
                  <a:gd name="connsiteX81" fmla="*/ 303775 w 607639"/>
                  <a:gd name="connsiteY81" fmla="*/ 125877 h 568193"/>
                  <a:gd name="connsiteX82" fmla="*/ 350239 w 607639"/>
                  <a:gd name="connsiteY82" fmla="*/ 79473 h 568193"/>
                  <a:gd name="connsiteX83" fmla="*/ 303775 w 607639"/>
                  <a:gd name="connsiteY83" fmla="*/ 33069 h 568193"/>
                  <a:gd name="connsiteX84" fmla="*/ 303775 w 607639"/>
                  <a:gd name="connsiteY84" fmla="*/ 0 h 568193"/>
                  <a:gd name="connsiteX85" fmla="*/ 427767 w 607639"/>
                  <a:gd name="connsiteY85" fmla="*/ 123832 h 568193"/>
                  <a:gd name="connsiteX86" fmla="*/ 427767 w 607639"/>
                  <a:gd name="connsiteY86" fmla="*/ 150234 h 568193"/>
                  <a:gd name="connsiteX87" fmla="*/ 179871 w 607639"/>
                  <a:gd name="connsiteY87" fmla="*/ 150234 h 568193"/>
                  <a:gd name="connsiteX88" fmla="*/ 179871 w 607639"/>
                  <a:gd name="connsiteY88" fmla="*/ 123832 h 568193"/>
                  <a:gd name="connsiteX89" fmla="*/ 303775 w 607639"/>
                  <a:gd name="connsiteY89" fmla="*/ 0 h 5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07639" h="568193">
                    <a:moveTo>
                      <a:pt x="422090" y="512920"/>
                    </a:moveTo>
                    <a:lnTo>
                      <a:pt x="422090" y="528560"/>
                    </a:lnTo>
                    <a:lnTo>
                      <a:pt x="466770" y="528560"/>
                    </a:lnTo>
                    <a:lnTo>
                      <a:pt x="466770" y="512920"/>
                    </a:lnTo>
                    <a:close/>
                    <a:moveTo>
                      <a:pt x="140881" y="512920"/>
                    </a:moveTo>
                    <a:lnTo>
                      <a:pt x="140881" y="528560"/>
                    </a:lnTo>
                    <a:lnTo>
                      <a:pt x="185555" y="528560"/>
                    </a:lnTo>
                    <a:lnTo>
                      <a:pt x="185555" y="512920"/>
                    </a:lnTo>
                    <a:close/>
                    <a:moveTo>
                      <a:pt x="422090" y="457735"/>
                    </a:moveTo>
                    <a:lnTo>
                      <a:pt x="422090" y="473375"/>
                    </a:lnTo>
                    <a:lnTo>
                      <a:pt x="466770" y="473375"/>
                    </a:lnTo>
                    <a:lnTo>
                      <a:pt x="466770" y="457735"/>
                    </a:lnTo>
                    <a:close/>
                    <a:moveTo>
                      <a:pt x="140881" y="457735"/>
                    </a:moveTo>
                    <a:lnTo>
                      <a:pt x="140881" y="473375"/>
                    </a:lnTo>
                    <a:lnTo>
                      <a:pt x="185555" y="473375"/>
                    </a:lnTo>
                    <a:lnTo>
                      <a:pt x="185555" y="457735"/>
                    </a:lnTo>
                    <a:close/>
                    <a:moveTo>
                      <a:pt x="422090" y="402462"/>
                    </a:moveTo>
                    <a:lnTo>
                      <a:pt x="422090" y="418102"/>
                    </a:lnTo>
                    <a:lnTo>
                      <a:pt x="466770" y="418102"/>
                    </a:lnTo>
                    <a:lnTo>
                      <a:pt x="466770" y="402462"/>
                    </a:lnTo>
                    <a:close/>
                    <a:moveTo>
                      <a:pt x="140881" y="402462"/>
                    </a:moveTo>
                    <a:lnTo>
                      <a:pt x="140881" y="418102"/>
                    </a:lnTo>
                    <a:lnTo>
                      <a:pt x="185555" y="418102"/>
                    </a:lnTo>
                    <a:lnTo>
                      <a:pt x="185555" y="402462"/>
                    </a:lnTo>
                    <a:close/>
                    <a:moveTo>
                      <a:pt x="382394" y="362918"/>
                    </a:moveTo>
                    <a:lnTo>
                      <a:pt x="506377" y="362918"/>
                    </a:lnTo>
                    <a:lnTo>
                      <a:pt x="506377" y="568193"/>
                    </a:lnTo>
                    <a:lnTo>
                      <a:pt x="382394" y="568193"/>
                    </a:lnTo>
                    <a:close/>
                    <a:moveTo>
                      <a:pt x="101191" y="362918"/>
                    </a:moveTo>
                    <a:lnTo>
                      <a:pt x="225245" y="362918"/>
                    </a:lnTo>
                    <a:lnTo>
                      <a:pt x="225245" y="568193"/>
                    </a:lnTo>
                    <a:lnTo>
                      <a:pt x="101191" y="568193"/>
                    </a:lnTo>
                    <a:close/>
                    <a:moveTo>
                      <a:pt x="250105" y="243432"/>
                    </a:moveTo>
                    <a:lnTo>
                      <a:pt x="250105" y="271962"/>
                    </a:lnTo>
                    <a:lnTo>
                      <a:pt x="357534" y="271962"/>
                    </a:lnTo>
                    <a:lnTo>
                      <a:pt x="357534" y="243432"/>
                    </a:lnTo>
                    <a:close/>
                    <a:moveTo>
                      <a:pt x="143387" y="189750"/>
                    </a:moveTo>
                    <a:lnTo>
                      <a:pt x="464163" y="189750"/>
                    </a:lnTo>
                    <a:lnTo>
                      <a:pt x="464163" y="199882"/>
                    </a:lnTo>
                    <a:lnTo>
                      <a:pt x="544980" y="279784"/>
                    </a:lnTo>
                    <a:cubicBezTo>
                      <a:pt x="561623" y="273740"/>
                      <a:pt x="581116" y="277384"/>
                      <a:pt x="594377" y="290716"/>
                    </a:cubicBezTo>
                    <a:cubicBezTo>
                      <a:pt x="601498" y="297737"/>
                      <a:pt x="606037" y="306714"/>
                      <a:pt x="607639" y="316668"/>
                    </a:cubicBezTo>
                    <a:lnTo>
                      <a:pt x="568388" y="322712"/>
                    </a:lnTo>
                    <a:cubicBezTo>
                      <a:pt x="568299" y="321645"/>
                      <a:pt x="567765" y="320045"/>
                      <a:pt x="566341" y="318712"/>
                    </a:cubicBezTo>
                    <a:cubicBezTo>
                      <a:pt x="563493" y="315868"/>
                      <a:pt x="558864" y="315868"/>
                      <a:pt x="556016" y="318712"/>
                    </a:cubicBezTo>
                    <a:cubicBezTo>
                      <a:pt x="553168" y="321556"/>
                      <a:pt x="553168" y="326178"/>
                      <a:pt x="556016" y="329022"/>
                    </a:cubicBezTo>
                    <a:cubicBezTo>
                      <a:pt x="557351" y="330444"/>
                      <a:pt x="558953" y="330977"/>
                      <a:pt x="560021" y="331066"/>
                    </a:cubicBezTo>
                    <a:lnTo>
                      <a:pt x="553969" y="370261"/>
                    </a:lnTo>
                    <a:cubicBezTo>
                      <a:pt x="544000" y="368662"/>
                      <a:pt x="535011" y="364129"/>
                      <a:pt x="527979" y="357019"/>
                    </a:cubicBezTo>
                    <a:cubicBezTo>
                      <a:pt x="514629" y="343776"/>
                      <a:pt x="510980" y="324489"/>
                      <a:pt x="517032" y="307869"/>
                    </a:cubicBezTo>
                    <a:lnTo>
                      <a:pt x="464252" y="255609"/>
                    </a:lnTo>
                    <a:lnTo>
                      <a:pt x="464252" y="323245"/>
                    </a:lnTo>
                    <a:lnTo>
                      <a:pt x="382367" y="323245"/>
                    </a:lnTo>
                    <a:lnTo>
                      <a:pt x="342671" y="323245"/>
                    </a:lnTo>
                    <a:lnTo>
                      <a:pt x="342671" y="362885"/>
                    </a:lnTo>
                    <a:lnTo>
                      <a:pt x="342671" y="477093"/>
                    </a:lnTo>
                    <a:lnTo>
                      <a:pt x="264880" y="477093"/>
                    </a:lnTo>
                    <a:lnTo>
                      <a:pt x="264880" y="362885"/>
                    </a:lnTo>
                    <a:lnTo>
                      <a:pt x="264880" y="323245"/>
                    </a:lnTo>
                    <a:lnTo>
                      <a:pt x="225273" y="323245"/>
                    </a:lnTo>
                    <a:lnTo>
                      <a:pt x="143387" y="323245"/>
                    </a:lnTo>
                    <a:lnTo>
                      <a:pt x="143387" y="255609"/>
                    </a:lnTo>
                    <a:lnTo>
                      <a:pt x="90607" y="307869"/>
                    </a:lnTo>
                    <a:cubicBezTo>
                      <a:pt x="96570" y="324489"/>
                      <a:pt x="92921" y="343776"/>
                      <a:pt x="79659" y="357019"/>
                    </a:cubicBezTo>
                    <a:cubicBezTo>
                      <a:pt x="72539" y="364129"/>
                      <a:pt x="63550" y="368662"/>
                      <a:pt x="53670" y="370261"/>
                    </a:cubicBezTo>
                    <a:lnTo>
                      <a:pt x="47618" y="331066"/>
                    </a:lnTo>
                    <a:cubicBezTo>
                      <a:pt x="48686" y="330977"/>
                      <a:pt x="50199" y="330444"/>
                      <a:pt x="51623" y="329022"/>
                    </a:cubicBezTo>
                    <a:cubicBezTo>
                      <a:pt x="54471" y="326178"/>
                      <a:pt x="54471" y="321556"/>
                      <a:pt x="51623" y="318712"/>
                    </a:cubicBezTo>
                    <a:cubicBezTo>
                      <a:pt x="48775" y="315868"/>
                      <a:pt x="44146" y="315868"/>
                      <a:pt x="41209" y="318712"/>
                    </a:cubicBezTo>
                    <a:cubicBezTo>
                      <a:pt x="39874" y="320045"/>
                      <a:pt x="39340" y="321645"/>
                      <a:pt x="39162" y="322712"/>
                    </a:cubicBezTo>
                    <a:lnTo>
                      <a:pt x="0" y="316668"/>
                    </a:lnTo>
                    <a:cubicBezTo>
                      <a:pt x="1513" y="306714"/>
                      <a:pt x="6141" y="297737"/>
                      <a:pt x="13173" y="290716"/>
                    </a:cubicBezTo>
                    <a:cubicBezTo>
                      <a:pt x="26523" y="277384"/>
                      <a:pt x="45926" y="273740"/>
                      <a:pt x="62570" y="279784"/>
                    </a:cubicBezTo>
                    <a:lnTo>
                      <a:pt x="143387" y="199882"/>
                    </a:lnTo>
                    <a:close/>
                    <a:moveTo>
                      <a:pt x="303820" y="72753"/>
                    </a:moveTo>
                    <a:cubicBezTo>
                      <a:pt x="307581" y="72753"/>
                      <a:pt x="310630" y="75786"/>
                      <a:pt x="310630" y="79528"/>
                    </a:cubicBezTo>
                    <a:cubicBezTo>
                      <a:pt x="310630" y="83270"/>
                      <a:pt x="307581" y="86303"/>
                      <a:pt x="303820" y="86303"/>
                    </a:cubicBezTo>
                    <a:cubicBezTo>
                      <a:pt x="300059" y="86303"/>
                      <a:pt x="297010" y="83270"/>
                      <a:pt x="297010" y="79528"/>
                    </a:cubicBezTo>
                    <a:cubicBezTo>
                      <a:pt x="297010" y="75786"/>
                      <a:pt x="300059" y="72753"/>
                      <a:pt x="303820" y="72753"/>
                    </a:cubicBezTo>
                    <a:close/>
                    <a:moveTo>
                      <a:pt x="303775" y="33069"/>
                    </a:moveTo>
                    <a:cubicBezTo>
                      <a:pt x="278140" y="33069"/>
                      <a:pt x="257311" y="53871"/>
                      <a:pt x="257311" y="79473"/>
                    </a:cubicBezTo>
                    <a:cubicBezTo>
                      <a:pt x="257311" y="105075"/>
                      <a:pt x="278140" y="125877"/>
                      <a:pt x="303775" y="125877"/>
                    </a:cubicBezTo>
                    <a:cubicBezTo>
                      <a:pt x="329410" y="125877"/>
                      <a:pt x="350239" y="105075"/>
                      <a:pt x="350239" y="79473"/>
                    </a:cubicBezTo>
                    <a:cubicBezTo>
                      <a:pt x="350239" y="53871"/>
                      <a:pt x="329410" y="33069"/>
                      <a:pt x="303775" y="33069"/>
                    </a:cubicBezTo>
                    <a:close/>
                    <a:moveTo>
                      <a:pt x="303775" y="0"/>
                    </a:moveTo>
                    <a:cubicBezTo>
                      <a:pt x="372135" y="0"/>
                      <a:pt x="427767" y="55560"/>
                      <a:pt x="427767" y="123832"/>
                    </a:cubicBezTo>
                    <a:lnTo>
                      <a:pt x="427767" y="150234"/>
                    </a:lnTo>
                    <a:lnTo>
                      <a:pt x="179871" y="150234"/>
                    </a:lnTo>
                    <a:lnTo>
                      <a:pt x="179871" y="123832"/>
                    </a:lnTo>
                    <a:cubicBezTo>
                      <a:pt x="179871" y="55560"/>
                      <a:pt x="235414" y="0"/>
                      <a:pt x="303775"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Normal" panose="020B0400000000000000" pitchFamily="34" charset="-122"/>
                  <a:ea typeface="思源黑体 CN Normal" panose="020B0400000000000000" pitchFamily="34" charset="-122"/>
                </a:endParaRPr>
              </a:p>
            </p:txBody>
          </p:sp>
        </p:grpSp>
        <p:pic>
          <p:nvPicPr>
            <p:cNvPr id="1026" name="Picture 2">
              <a:extLst>
                <a:ext uri="{FF2B5EF4-FFF2-40B4-BE49-F238E27FC236}">
                  <a16:creationId xmlns:a16="http://schemas.microsoft.com/office/drawing/2014/main" id="{BFDAB862-0884-0F7C-645F-F566F008C34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830" r="5377"/>
            <a:stretch/>
          </p:blipFill>
          <p:spPr bwMode="auto">
            <a:xfrm>
              <a:off x="9049222" y="3922584"/>
              <a:ext cx="2018110" cy="1364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0" name="图片 19">
            <a:extLst>
              <a:ext uri="{FF2B5EF4-FFF2-40B4-BE49-F238E27FC236}">
                <a16:creationId xmlns:a16="http://schemas.microsoft.com/office/drawing/2014/main" id="{B29D0521-E3B2-7711-D5A8-19C92A510E07}"/>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05870" y="647617"/>
            <a:ext cx="2458249" cy="158269"/>
          </a:xfrm>
          <a:prstGeom prst="rect">
            <a:avLst/>
          </a:prstGeom>
        </p:spPr>
      </p:pic>
      <p:grpSp>
        <p:nvGrpSpPr>
          <p:cNvPr id="25" name="组合 24">
            <a:extLst>
              <a:ext uri="{FF2B5EF4-FFF2-40B4-BE49-F238E27FC236}">
                <a16:creationId xmlns:a16="http://schemas.microsoft.com/office/drawing/2014/main" id="{2E3D7E4C-5EC4-69CE-5E8A-FE4A6A850883}"/>
              </a:ext>
            </a:extLst>
          </p:cNvPr>
          <p:cNvGrpSpPr/>
          <p:nvPr/>
        </p:nvGrpSpPr>
        <p:grpSpPr>
          <a:xfrm>
            <a:off x="999340" y="1767189"/>
            <a:ext cx="4615398" cy="3912390"/>
            <a:chOff x="1176056" y="1767189"/>
            <a:chExt cx="4393488" cy="3724281"/>
          </a:xfrm>
        </p:grpSpPr>
        <p:pic>
          <p:nvPicPr>
            <p:cNvPr id="19" name="图片 18" descr="徽标&#10;&#10;描述已自动生成">
              <a:extLst>
                <a:ext uri="{FF2B5EF4-FFF2-40B4-BE49-F238E27FC236}">
                  <a16:creationId xmlns:a16="http://schemas.microsoft.com/office/drawing/2014/main" id="{7DBD5D42-00CE-6AEE-894B-A21D481B37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76056" y="1767189"/>
              <a:ext cx="4393488" cy="3724281"/>
            </a:xfrm>
            <a:prstGeom prst="rect">
              <a:avLst/>
            </a:prstGeom>
          </p:spPr>
        </p:pic>
        <p:sp>
          <p:nvSpPr>
            <p:cNvPr id="21" name="文本框 20">
              <a:extLst>
                <a:ext uri="{FF2B5EF4-FFF2-40B4-BE49-F238E27FC236}">
                  <a16:creationId xmlns:a16="http://schemas.microsoft.com/office/drawing/2014/main" id="{A4227FF2-5547-C689-0E59-DCF99D3D1BA2}"/>
                </a:ext>
              </a:extLst>
            </p:cNvPr>
            <p:cNvSpPr txBox="1"/>
            <p:nvPr/>
          </p:nvSpPr>
          <p:spPr>
            <a:xfrm>
              <a:off x="1176056" y="1941331"/>
              <a:ext cx="1334171" cy="230832"/>
            </a:xfrm>
            <a:prstGeom prst="rect">
              <a:avLst/>
            </a:prstGeom>
            <a:noFill/>
          </p:spPr>
          <p:txBody>
            <a:bodyPr wrap="square">
              <a:spAutoFit/>
            </a:bodyPr>
            <a:lstStyle/>
            <a:p>
              <a:pPr marL="0" marR="0" algn="ctr">
                <a:spcBef>
                  <a:spcPts val="0"/>
                </a:spcBef>
                <a:spcAft>
                  <a:spcPts val="0"/>
                </a:spcAft>
              </a:pPr>
              <a:r>
                <a:rPr lang="zh-CN" altLang="en-US" sz="900" kern="100" dirty="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Times New Roman" panose="02020603050405020304" pitchFamily="18" charset="0"/>
                </a:rPr>
                <a:t>机器人大擂台</a:t>
              </a:r>
              <a:endParaRPr lang="zh-CN" altLang="en-US" sz="1100" kern="100" dirty="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2" name="图片 11" descr="形状&#10;&#10;描述已自动生成"/>
          <p:cNvPicPr>
            <a:picLocks noGrp="1" noRot="1" noChangeAspect="1" noMove="1" noResize="1" noEditPoints="1" noAdjustHandles="1" noChangeArrowheads="1" noChangeShapeType="1" noCrop="1"/>
          </p:cNvPicPr>
          <p:nvPr/>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p:cNvGrpSpPr/>
          <p:nvPr/>
        </p:nvGrpSpPr>
        <p:grpSpPr>
          <a:xfrm>
            <a:off x="320364" y="342262"/>
            <a:ext cx="11528736" cy="6210937"/>
            <a:chOff x="344383" y="312057"/>
            <a:chExt cx="11423332" cy="6160932"/>
          </a:xfrm>
        </p:grpSpPr>
        <p:sp>
          <p:nvSpPr>
            <p:cNvPr id="2" name="任意多边形: 形状 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9" name="梯形 8"/>
            <p:cNvSpPr/>
            <p:nvPr/>
          </p:nvSpPr>
          <p:spPr>
            <a:xfrm rot="5400000" flipH="1" flipV="1">
              <a:off x="-437619" y="1094059"/>
              <a:ext cx="1609724" cy="45719"/>
            </a:xfrm>
            <a:prstGeom prst="trapezoid">
              <a:avLst>
                <a:gd name="adj" fmla="val 53571"/>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p:nvPr/>
          </p:nvSpPr>
          <p:spPr>
            <a:xfrm rot="5400000">
              <a:off x="-354806" y="4484312"/>
              <a:ext cx="1609724" cy="90489"/>
            </a:xfrm>
            <a:prstGeom prst="trapezoid">
              <a:avLst>
                <a:gd name="adj" fmla="val 53571"/>
              </a:avLst>
            </a:prstGeom>
            <a:solidFill>
              <a:schemeClr val="bg1"/>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nvGrpSpPr>
          <p:cNvPr id="2054" name="组合 2053">
            <a:extLst>
              <a:ext uri="{FF2B5EF4-FFF2-40B4-BE49-F238E27FC236}">
                <a16:creationId xmlns:a16="http://schemas.microsoft.com/office/drawing/2014/main" id="{80DA5217-F708-16EF-CE9A-3982C3FBD72A}"/>
              </a:ext>
            </a:extLst>
          </p:cNvPr>
          <p:cNvGrpSpPr/>
          <p:nvPr/>
        </p:nvGrpSpPr>
        <p:grpSpPr>
          <a:xfrm>
            <a:off x="5682666" y="3722994"/>
            <a:ext cx="6160869" cy="2310855"/>
            <a:chOff x="5621216" y="3766807"/>
            <a:chExt cx="6160869" cy="2310855"/>
          </a:xfrm>
        </p:grpSpPr>
        <p:grpSp>
          <p:nvGrpSpPr>
            <p:cNvPr id="56" name="组合 55">
              <a:extLst>
                <a:ext uri="{FF2B5EF4-FFF2-40B4-BE49-F238E27FC236}">
                  <a16:creationId xmlns:a16="http://schemas.microsoft.com/office/drawing/2014/main" id="{771358BA-5B45-501B-C942-B5A088EC62D5}"/>
                </a:ext>
              </a:extLst>
            </p:cNvPr>
            <p:cNvGrpSpPr/>
            <p:nvPr/>
          </p:nvGrpSpPr>
          <p:grpSpPr>
            <a:xfrm>
              <a:off x="5741083" y="3766807"/>
              <a:ext cx="6041002" cy="2310855"/>
              <a:chOff x="5708085" y="3600570"/>
              <a:chExt cx="6041002" cy="2310855"/>
            </a:xfrm>
          </p:grpSpPr>
          <p:grpSp>
            <p:nvGrpSpPr>
              <p:cNvPr id="48" name="组合 47">
                <a:extLst>
                  <a:ext uri="{FF2B5EF4-FFF2-40B4-BE49-F238E27FC236}">
                    <a16:creationId xmlns:a16="http://schemas.microsoft.com/office/drawing/2014/main" id="{D0D34D06-C7A5-3B34-E5D8-722448697650}"/>
                  </a:ext>
                </a:extLst>
              </p:cNvPr>
              <p:cNvGrpSpPr/>
              <p:nvPr/>
            </p:nvGrpSpPr>
            <p:grpSpPr>
              <a:xfrm>
                <a:off x="5708085" y="3600570"/>
                <a:ext cx="4730649" cy="1964706"/>
                <a:chOff x="6682176" y="2400529"/>
                <a:chExt cx="5072482" cy="2338237"/>
              </a:xfrm>
            </p:grpSpPr>
            <p:sp>
              <p:nvSpPr>
                <p:cNvPr id="41" name="任意多边形: 形状 23">
                  <a:extLst>
                    <a:ext uri="{FF2B5EF4-FFF2-40B4-BE49-F238E27FC236}">
                      <a16:creationId xmlns:a16="http://schemas.microsoft.com/office/drawing/2014/main" id="{B92500A8-B9D6-6400-3146-C1ABF57D6CAC}"/>
                    </a:ext>
                  </a:extLst>
                </p:cNvPr>
                <p:cNvSpPr/>
                <p:nvPr>
                  <p:custDataLst>
                    <p:tags r:id="rId10"/>
                  </p:custDataLst>
                </p:nvPr>
              </p:nvSpPr>
              <p:spPr>
                <a:xfrm flipH="1" flipV="1">
                  <a:off x="9129176" y="2471496"/>
                  <a:ext cx="1965028" cy="75287"/>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45" name="任意多边形: 形状 77">
                  <a:extLst>
                    <a:ext uri="{FF2B5EF4-FFF2-40B4-BE49-F238E27FC236}">
                      <a16:creationId xmlns:a16="http://schemas.microsoft.com/office/drawing/2014/main" id="{256B4F79-62C7-F250-4A91-C3D83B6A7D67}"/>
                    </a:ext>
                  </a:extLst>
                </p:cNvPr>
                <p:cNvSpPr/>
                <p:nvPr>
                  <p:custDataLst>
                    <p:tags r:id="rId11"/>
                  </p:custDataLst>
                </p:nvPr>
              </p:nvSpPr>
              <p:spPr>
                <a:xfrm>
                  <a:off x="6682176" y="2400529"/>
                  <a:ext cx="5072482" cy="2338237"/>
                </a:xfrm>
                <a:custGeom>
                  <a:avLst/>
                  <a:gdLst>
                    <a:gd name="connsiteX0" fmla="*/ 4261593 w 7028709"/>
                    <a:gd name="connsiteY0" fmla="*/ 0 h 2404600"/>
                    <a:gd name="connsiteX1" fmla="*/ 6581589 w 7028709"/>
                    <a:gd name="connsiteY1" fmla="*/ 0 h 2404600"/>
                    <a:gd name="connsiteX2" fmla="*/ 6620167 w 7028709"/>
                    <a:gd name="connsiteY2" fmla="*/ 154310 h 2404600"/>
                    <a:gd name="connsiteX3" fmla="*/ 6935682 w 7028709"/>
                    <a:gd name="connsiteY3" fmla="*/ 154310 h 2404600"/>
                    <a:gd name="connsiteX4" fmla="*/ 6935682 w 7028709"/>
                    <a:gd name="connsiteY4" fmla="*/ 677045 h 2404600"/>
                    <a:gd name="connsiteX5" fmla="*/ 7028709 w 7028709"/>
                    <a:gd name="connsiteY5" fmla="*/ 702330 h 2404600"/>
                    <a:gd name="connsiteX6" fmla="*/ 7028709 w 7028709"/>
                    <a:gd name="connsiteY6" fmla="*/ 1976571 h 2404600"/>
                    <a:gd name="connsiteX7" fmla="*/ 6903861 w 7028709"/>
                    <a:gd name="connsiteY7" fmla="*/ 2010506 h 2404600"/>
                    <a:gd name="connsiteX8" fmla="*/ 6903861 w 7028709"/>
                    <a:gd name="connsiteY8" fmla="*/ 2404600 h 2404600"/>
                    <a:gd name="connsiteX9" fmla="*/ 0 w 7028709"/>
                    <a:gd name="connsiteY9" fmla="*/ 2404600 h 2404600"/>
                    <a:gd name="connsiteX10" fmla="*/ 551197 w 7028709"/>
                    <a:gd name="connsiteY10" fmla="*/ 154310 h 2404600"/>
                    <a:gd name="connsiteX11" fmla="*/ 4223015 w 7028709"/>
                    <a:gd name="connsiteY11" fmla="*/ 154310 h 2404600"/>
                    <a:gd name="connsiteX0" fmla="*/ 4261593 w 7028709"/>
                    <a:gd name="connsiteY0" fmla="*/ 0 h 2404600"/>
                    <a:gd name="connsiteX1" fmla="*/ 6581589 w 7028709"/>
                    <a:gd name="connsiteY1" fmla="*/ 0 h 2404600"/>
                    <a:gd name="connsiteX2" fmla="*/ 6620167 w 7028709"/>
                    <a:gd name="connsiteY2" fmla="*/ 154310 h 2404600"/>
                    <a:gd name="connsiteX3" fmla="*/ 6935682 w 7028709"/>
                    <a:gd name="connsiteY3" fmla="*/ 154310 h 2404600"/>
                    <a:gd name="connsiteX4" fmla="*/ 6935682 w 7028709"/>
                    <a:gd name="connsiteY4" fmla="*/ 677045 h 2404600"/>
                    <a:gd name="connsiteX5" fmla="*/ 7028709 w 7028709"/>
                    <a:gd name="connsiteY5" fmla="*/ 702330 h 2404600"/>
                    <a:gd name="connsiteX6" fmla="*/ 7028709 w 7028709"/>
                    <a:gd name="connsiteY6" fmla="*/ 1976571 h 2404600"/>
                    <a:gd name="connsiteX7" fmla="*/ 6903861 w 7028709"/>
                    <a:gd name="connsiteY7" fmla="*/ 2010506 h 2404600"/>
                    <a:gd name="connsiteX8" fmla="*/ 6903861 w 7028709"/>
                    <a:gd name="connsiteY8" fmla="*/ 2404600 h 2404600"/>
                    <a:gd name="connsiteX9" fmla="*/ 0 w 7028709"/>
                    <a:gd name="connsiteY9" fmla="*/ 2404600 h 2404600"/>
                    <a:gd name="connsiteX10" fmla="*/ 2893100 w 7028709"/>
                    <a:gd name="connsiteY10" fmla="*/ 147542 h 2404600"/>
                    <a:gd name="connsiteX11" fmla="*/ 4223015 w 7028709"/>
                    <a:gd name="connsiteY11" fmla="*/ 154310 h 2404600"/>
                    <a:gd name="connsiteX12" fmla="*/ 4261593 w 7028709"/>
                    <a:gd name="connsiteY12" fmla="*/ 0 h 2404600"/>
                    <a:gd name="connsiteX0" fmla="*/ 1973838 w 4740954"/>
                    <a:gd name="connsiteY0" fmla="*/ 0 h 2404600"/>
                    <a:gd name="connsiteX1" fmla="*/ 4293834 w 4740954"/>
                    <a:gd name="connsiteY1" fmla="*/ 0 h 2404600"/>
                    <a:gd name="connsiteX2" fmla="*/ 4332412 w 4740954"/>
                    <a:gd name="connsiteY2" fmla="*/ 154310 h 2404600"/>
                    <a:gd name="connsiteX3" fmla="*/ 4647927 w 4740954"/>
                    <a:gd name="connsiteY3" fmla="*/ 154310 h 2404600"/>
                    <a:gd name="connsiteX4" fmla="*/ 4647927 w 4740954"/>
                    <a:gd name="connsiteY4" fmla="*/ 677045 h 2404600"/>
                    <a:gd name="connsiteX5" fmla="*/ 4740954 w 4740954"/>
                    <a:gd name="connsiteY5" fmla="*/ 702330 h 2404600"/>
                    <a:gd name="connsiteX6" fmla="*/ 4740954 w 4740954"/>
                    <a:gd name="connsiteY6" fmla="*/ 1976571 h 2404600"/>
                    <a:gd name="connsiteX7" fmla="*/ 4616106 w 4740954"/>
                    <a:gd name="connsiteY7" fmla="*/ 2010506 h 2404600"/>
                    <a:gd name="connsiteX8" fmla="*/ 4616106 w 4740954"/>
                    <a:gd name="connsiteY8" fmla="*/ 2404600 h 2404600"/>
                    <a:gd name="connsiteX9" fmla="*/ 0 w 4740954"/>
                    <a:gd name="connsiteY9" fmla="*/ 2404600 h 2404600"/>
                    <a:gd name="connsiteX10" fmla="*/ 605345 w 4740954"/>
                    <a:gd name="connsiteY10" fmla="*/ 147542 h 2404600"/>
                    <a:gd name="connsiteX11" fmla="*/ 1935260 w 4740954"/>
                    <a:gd name="connsiteY11" fmla="*/ 154310 h 2404600"/>
                    <a:gd name="connsiteX12" fmla="*/ 1973838 w 4740954"/>
                    <a:gd name="connsiteY12" fmla="*/ 0 h 2404600"/>
                    <a:gd name="connsiteX0" fmla="*/ 1973838 w 4740954"/>
                    <a:gd name="connsiteY0" fmla="*/ 0 h 2404600"/>
                    <a:gd name="connsiteX1" fmla="*/ 4293834 w 4740954"/>
                    <a:gd name="connsiteY1" fmla="*/ 0 h 2404600"/>
                    <a:gd name="connsiteX2" fmla="*/ 4332412 w 4740954"/>
                    <a:gd name="connsiteY2" fmla="*/ 154310 h 2404600"/>
                    <a:gd name="connsiteX3" fmla="*/ 4647927 w 4740954"/>
                    <a:gd name="connsiteY3" fmla="*/ 154310 h 2404600"/>
                    <a:gd name="connsiteX4" fmla="*/ 4647927 w 4740954"/>
                    <a:gd name="connsiteY4" fmla="*/ 677045 h 2404600"/>
                    <a:gd name="connsiteX5" fmla="*/ 4740954 w 4740954"/>
                    <a:gd name="connsiteY5" fmla="*/ 702330 h 2404600"/>
                    <a:gd name="connsiteX6" fmla="*/ 4740954 w 4740954"/>
                    <a:gd name="connsiteY6" fmla="*/ 1976571 h 2404600"/>
                    <a:gd name="connsiteX7" fmla="*/ 4616106 w 4740954"/>
                    <a:gd name="connsiteY7" fmla="*/ 2010506 h 2404600"/>
                    <a:gd name="connsiteX8" fmla="*/ 4616106 w 4740954"/>
                    <a:gd name="connsiteY8" fmla="*/ 2404600 h 2404600"/>
                    <a:gd name="connsiteX9" fmla="*/ 0 w 4740954"/>
                    <a:gd name="connsiteY9" fmla="*/ 2404600 h 2404600"/>
                    <a:gd name="connsiteX10" fmla="*/ 693336 w 4740954"/>
                    <a:gd name="connsiteY10" fmla="*/ 147542 h 2404600"/>
                    <a:gd name="connsiteX11" fmla="*/ 1935260 w 4740954"/>
                    <a:gd name="connsiteY11" fmla="*/ 154310 h 2404600"/>
                    <a:gd name="connsiteX12" fmla="*/ 1973838 w 4740954"/>
                    <a:gd name="connsiteY12" fmla="*/ 0 h 2404600"/>
                    <a:gd name="connsiteX0" fmla="*/ 1885848 w 4652964"/>
                    <a:gd name="connsiteY0" fmla="*/ 0 h 2404600"/>
                    <a:gd name="connsiteX1" fmla="*/ 4205844 w 4652964"/>
                    <a:gd name="connsiteY1" fmla="*/ 0 h 2404600"/>
                    <a:gd name="connsiteX2" fmla="*/ 4244422 w 4652964"/>
                    <a:gd name="connsiteY2" fmla="*/ 154310 h 2404600"/>
                    <a:gd name="connsiteX3" fmla="*/ 4559937 w 4652964"/>
                    <a:gd name="connsiteY3" fmla="*/ 154310 h 2404600"/>
                    <a:gd name="connsiteX4" fmla="*/ 4559937 w 4652964"/>
                    <a:gd name="connsiteY4" fmla="*/ 677045 h 2404600"/>
                    <a:gd name="connsiteX5" fmla="*/ 4652964 w 4652964"/>
                    <a:gd name="connsiteY5" fmla="*/ 702330 h 2404600"/>
                    <a:gd name="connsiteX6" fmla="*/ 4652964 w 4652964"/>
                    <a:gd name="connsiteY6" fmla="*/ 1976571 h 2404600"/>
                    <a:gd name="connsiteX7" fmla="*/ 4528116 w 4652964"/>
                    <a:gd name="connsiteY7" fmla="*/ 2010506 h 2404600"/>
                    <a:gd name="connsiteX8" fmla="*/ 4528116 w 4652964"/>
                    <a:gd name="connsiteY8" fmla="*/ 2404600 h 2404600"/>
                    <a:gd name="connsiteX9" fmla="*/ 0 w 4652964"/>
                    <a:gd name="connsiteY9" fmla="*/ 2397831 h 2404600"/>
                    <a:gd name="connsiteX10" fmla="*/ 605346 w 4652964"/>
                    <a:gd name="connsiteY10" fmla="*/ 147542 h 2404600"/>
                    <a:gd name="connsiteX11" fmla="*/ 1847270 w 4652964"/>
                    <a:gd name="connsiteY11" fmla="*/ 154310 h 2404600"/>
                    <a:gd name="connsiteX12" fmla="*/ 1885848 w 4652964"/>
                    <a:gd name="connsiteY12" fmla="*/ 0 h 2404600"/>
                    <a:gd name="connsiteX0" fmla="*/ 1885848 w 4652964"/>
                    <a:gd name="connsiteY0" fmla="*/ 0 h 2404600"/>
                    <a:gd name="connsiteX1" fmla="*/ 4205844 w 4652964"/>
                    <a:gd name="connsiteY1" fmla="*/ 0 h 2404600"/>
                    <a:gd name="connsiteX2" fmla="*/ 4244422 w 4652964"/>
                    <a:gd name="connsiteY2" fmla="*/ 154310 h 2404600"/>
                    <a:gd name="connsiteX3" fmla="*/ 4559937 w 4652964"/>
                    <a:gd name="connsiteY3" fmla="*/ 154310 h 2404600"/>
                    <a:gd name="connsiteX4" fmla="*/ 4559937 w 4652964"/>
                    <a:gd name="connsiteY4" fmla="*/ 677045 h 2404600"/>
                    <a:gd name="connsiteX5" fmla="*/ 4652964 w 4652964"/>
                    <a:gd name="connsiteY5" fmla="*/ 702330 h 2404600"/>
                    <a:gd name="connsiteX6" fmla="*/ 4652964 w 4652964"/>
                    <a:gd name="connsiteY6" fmla="*/ 1976571 h 2404600"/>
                    <a:gd name="connsiteX7" fmla="*/ 4528116 w 4652964"/>
                    <a:gd name="connsiteY7" fmla="*/ 2010506 h 2404600"/>
                    <a:gd name="connsiteX8" fmla="*/ 4528116 w 4652964"/>
                    <a:gd name="connsiteY8" fmla="*/ 2404600 h 2404600"/>
                    <a:gd name="connsiteX9" fmla="*/ 0 w 4652964"/>
                    <a:gd name="connsiteY9" fmla="*/ 2397831 h 2404600"/>
                    <a:gd name="connsiteX10" fmla="*/ 336815 w 4652964"/>
                    <a:gd name="connsiteY10" fmla="*/ 147541 h 2404600"/>
                    <a:gd name="connsiteX11" fmla="*/ 1847270 w 4652964"/>
                    <a:gd name="connsiteY11" fmla="*/ 154310 h 2404600"/>
                    <a:gd name="connsiteX12" fmla="*/ 1885848 w 4652964"/>
                    <a:gd name="connsiteY12" fmla="*/ 0 h 2404600"/>
                    <a:gd name="connsiteX0" fmla="*/ 2364849 w 5131965"/>
                    <a:gd name="connsiteY0" fmla="*/ 0 h 2405886"/>
                    <a:gd name="connsiteX1" fmla="*/ 4684845 w 5131965"/>
                    <a:gd name="connsiteY1" fmla="*/ 0 h 2405886"/>
                    <a:gd name="connsiteX2" fmla="*/ 4723423 w 5131965"/>
                    <a:gd name="connsiteY2" fmla="*/ 154310 h 2405886"/>
                    <a:gd name="connsiteX3" fmla="*/ 5038938 w 5131965"/>
                    <a:gd name="connsiteY3" fmla="*/ 154310 h 2405886"/>
                    <a:gd name="connsiteX4" fmla="*/ 5038938 w 5131965"/>
                    <a:gd name="connsiteY4" fmla="*/ 677045 h 2405886"/>
                    <a:gd name="connsiteX5" fmla="*/ 5131965 w 5131965"/>
                    <a:gd name="connsiteY5" fmla="*/ 702330 h 2405886"/>
                    <a:gd name="connsiteX6" fmla="*/ 5131965 w 5131965"/>
                    <a:gd name="connsiteY6" fmla="*/ 1976571 h 2405886"/>
                    <a:gd name="connsiteX7" fmla="*/ 5007117 w 5131965"/>
                    <a:gd name="connsiteY7" fmla="*/ 2010506 h 2405886"/>
                    <a:gd name="connsiteX8" fmla="*/ 5007117 w 5131965"/>
                    <a:gd name="connsiteY8" fmla="*/ 2404600 h 2405886"/>
                    <a:gd name="connsiteX9" fmla="*/ 0 w 5131965"/>
                    <a:gd name="connsiteY9" fmla="*/ 2405886 h 2405886"/>
                    <a:gd name="connsiteX10" fmla="*/ 815816 w 5131965"/>
                    <a:gd name="connsiteY10" fmla="*/ 147541 h 2405886"/>
                    <a:gd name="connsiteX11" fmla="*/ 2326271 w 5131965"/>
                    <a:gd name="connsiteY11" fmla="*/ 154310 h 2405886"/>
                    <a:gd name="connsiteX12" fmla="*/ 2364849 w 5131965"/>
                    <a:gd name="connsiteY12" fmla="*/ 0 h 2405886"/>
                    <a:gd name="connsiteX0" fmla="*/ 2364849 w 5131965"/>
                    <a:gd name="connsiteY0" fmla="*/ 0 h 2405886"/>
                    <a:gd name="connsiteX1" fmla="*/ 4684845 w 5131965"/>
                    <a:gd name="connsiteY1" fmla="*/ 0 h 2405886"/>
                    <a:gd name="connsiteX2" fmla="*/ 4723423 w 5131965"/>
                    <a:gd name="connsiteY2" fmla="*/ 154310 h 2405886"/>
                    <a:gd name="connsiteX3" fmla="*/ 5038938 w 5131965"/>
                    <a:gd name="connsiteY3" fmla="*/ 154310 h 2405886"/>
                    <a:gd name="connsiteX4" fmla="*/ 5038938 w 5131965"/>
                    <a:gd name="connsiteY4" fmla="*/ 677045 h 2405886"/>
                    <a:gd name="connsiteX5" fmla="*/ 5131965 w 5131965"/>
                    <a:gd name="connsiteY5" fmla="*/ 702330 h 2405886"/>
                    <a:gd name="connsiteX6" fmla="*/ 5131965 w 5131965"/>
                    <a:gd name="connsiteY6" fmla="*/ 1976571 h 2405886"/>
                    <a:gd name="connsiteX7" fmla="*/ 5007117 w 5131965"/>
                    <a:gd name="connsiteY7" fmla="*/ 2010506 h 2405886"/>
                    <a:gd name="connsiteX8" fmla="*/ 5007117 w 5131965"/>
                    <a:gd name="connsiteY8" fmla="*/ 2404600 h 2405886"/>
                    <a:gd name="connsiteX9" fmla="*/ 0 w 5131965"/>
                    <a:gd name="connsiteY9" fmla="*/ 2405886 h 2405886"/>
                    <a:gd name="connsiteX10" fmla="*/ 815816 w 5131965"/>
                    <a:gd name="connsiteY10" fmla="*/ 147541 h 2405886"/>
                    <a:gd name="connsiteX11" fmla="*/ 2326271 w 5131965"/>
                    <a:gd name="connsiteY11" fmla="*/ 154310 h 2405886"/>
                    <a:gd name="connsiteX12" fmla="*/ 2364849 w 5131965"/>
                    <a:gd name="connsiteY12" fmla="*/ 0 h 2405886"/>
                    <a:gd name="connsiteX0" fmla="*/ 2364849 w 5131965"/>
                    <a:gd name="connsiteY0" fmla="*/ 0 h 2405886"/>
                    <a:gd name="connsiteX1" fmla="*/ 4684845 w 5131965"/>
                    <a:gd name="connsiteY1" fmla="*/ 0 h 2405886"/>
                    <a:gd name="connsiteX2" fmla="*/ 4723423 w 5131965"/>
                    <a:gd name="connsiteY2" fmla="*/ 154310 h 2405886"/>
                    <a:gd name="connsiteX3" fmla="*/ 4857499 w 5131965"/>
                    <a:gd name="connsiteY3" fmla="*/ 524868 h 2405886"/>
                    <a:gd name="connsiteX4" fmla="*/ 5038938 w 5131965"/>
                    <a:gd name="connsiteY4" fmla="*/ 677045 h 2405886"/>
                    <a:gd name="connsiteX5" fmla="*/ 5131965 w 5131965"/>
                    <a:gd name="connsiteY5" fmla="*/ 702330 h 2405886"/>
                    <a:gd name="connsiteX6" fmla="*/ 5131965 w 5131965"/>
                    <a:gd name="connsiteY6" fmla="*/ 1976571 h 2405886"/>
                    <a:gd name="connsiteX7" fmla="*/ 5007117 w 5131965"/>
                    <a:gd name="connsiteY7" fmla="*/ 2010506 h 2405886"/>
                    <a:gd name="connsiteX8" fmla="*/ 5007117 w 5131965"/>
                    <a:gd name="connsiteY8" fmla="*/ 2404600 h 2405886"/>
                    <a:gd name="connsiteX9" fmla="*/ 0 w 5131965"/>
                    <a:gd name="connsiteY9" fmla="*/ 2405886 h 2405886"/>
                    <a:gd name="connsiteX10" fmla="*/ 815816 w 5131965"/>
                    <a:gd name="connsiteY10" fmla="*/ 147541 h 2405886"/>
                    <a:gd name="connsiteX11" fmla="*/ 2326271 w 5131965"/>
                    <a:gd name="connsiteY11" fmla="*/ 154310 h 2405886"/>
                    <a:gd name="connsiteX12" fmla="*/ 2364849 w 5131965"/>
                    <a:gd name="connsiteY12" fmla="*/ 0 h 2405886"/>
                    <a:gd name="connsiteX0" fmla="*/ 2364849 w 5219056"/>
                    <a:gd name="connsiteY0" fmla="*/ 0 h 2405886"/>
                    <a:gd name="connsiteX1" fmla="*/ 4684845 w 5219056"/>
                    <a:gd name="connsiteY1" fmla="*/ 0 h 2405886"/>
                    <a:gd name="connsiteX2" fmla="*/ 4723423 w 5219056"/>
                    <a:gd name="connsiteY2" fmla="*/ 154310 h 2405886"/>
                    <a:gd name="connsiteX3" fmla="*/ 4857499 w 5219056"/>
                    <a:gd name="connsiteY3" fmla="*/ 524868 h 2405886"/>
                    <a:gd name="connsiteX4" fmla="*/ 5038938 w 5219056"/>
                    <a:gd name="connsiteY4" fmla="*/ 677045 h 2405886"/>
                    <a:gd name="connsiteX5" fmla="*/ 5219056 w 5219056"/>
                    <a:gd name="connsiteY5" fmla="*/ 1556225 h 2405886"/>
                    <a:gd name="connsiteX6" fmla="*/ 5131965 w 5219056"/>
                    <a:gd name="connsiteY6" fmla="*/ 1976571 h 2405886"/>
                    <a:gd name="connsiteX7" fmla="*/ 5007117 w 5219056"/>
                    <a:gd name="connsiteY7" fmla="*/ 2010506 h 2405886"/>
                    <a:gd name="connsiteX8" fmla="*/ 5007117 w 5219056"/>
                    <a:gd name="connsiteY8" fmla="*/ 2404600 h 2405886"/>
                    <a:gd name="connsiteX9" fmla="*/ 0 w 5219056"/>
                    <a:gd name="connsiteY9" fmla="*/ 2405886 h 2405886"/>
                    <a:gd name="connsiteX10" fmla="*/ 815816 w 5219056"/>
                    <a:gd name="connsiteY10" fmla="*/ 147541 h 2405886"/>
                    <a:gd name="connsiteX11" fmla="*/ 2326271 w 5219056"/>
                    <a:gd name="connsiteY11" fmla="*/ 154310 h 2405886"/>
                    <a:gd name="connsiteX12" fmla="*/ 2364849 w 5219056"/>
                    <a:gd name="connsiteY12" fmla="*/ 0 h 2405886"/>
                    <a:gd name="connsiteX0" fmla="*/ 2364849 w 5219056"/>
                    <a:gd name="connsiteY0" fmla="*/ 0 h 2405886"/>
                    <a:gd name="connsiteX1" fmla="*/ 4684845 w 5219056"/>
                    <a:gd name="connsiteY1" fmla="*/ 0 h 2405886"/>
                    <a:gd name="connsiteX2" fmla="*/ 4723423 w 5219056"/>
                    <a:gd name="connsiteY2" fmla="*/ 154310 h 2405886"/>
                    <a:gd name="connsiteX3" fmla="*/ 4857499 w 5219056"/>
                    <a:gd name="connsiteY3" fmla="*/ 524868 h 2405886"/>
                    <a:gd name="connsiteX4" fmla="*/ 4617998 w 5219056"/>
                    <a:gd name="connsiteY4" fmla="*/ 830102 h 2405886"/>
                    <a:gd name="connsiteX5" fmla="*/ 5219056 w 5219056"/>
                    <a:gd name="connsiteY5" fmla="*/ 1556225 h 2405886"/>
                    <a:gd name="connsiteX6" fmla="*/ 5131965 w 5219056"/>
                    <a:gd name="connsiteY6" fmla="*/ 1976571 h 2405886"/>
                    <a:gd name="connsiteX7" fmla="*/ 5007117 w 5219056"/>
                    <a:gd name="connsiteY7" fmla="*/ 2010506 h 2405886"/>
                    <a:gd name="connsiteX8" fmla="*/ 5007117 w 5219056"/>
                    <a:gd name="connsiteY8" fmla="*/ 2404600 h 2405886"/>
                    <a:gd name="connsiteX9" fmla="*/ 0 w 5219056"/>
                    <a:gd name="connsiteY9" fmla="*/ 2405886 h 2405886"/>
                    <a:gd name="connsiteX10" fmla="*/ 815816 w 5219056"/>
                    <a:gd name="connsiteY10" fmla="*/ 147541 h 2405886"/>
                    <a:gd name="connsiteX11" fmla="*/ 2326271 w 5219056"/>
                    <a:gd name="connsiteY11" fmla="*/ 154310 h 2405886"/>
                    <a:gd name="connsiteX12" fmla="*/ 2364849 w 5219056"/>
                    <a:gd name="connsiteY12" fmla="*/ 0 h 24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9056" h="2405886">
                      <a:moveTo>
                        <a:pt x="2364849" y="0"/>
                      </a:moveTo>
                      <a:lnTo>
                        <a:pt x="4684845" y="0"/>
                      </a:lnTo>
                      <a:lnTo>
                        <a:pt x="4723423" y="154310"/>
                      </a:lnTo>
                      <a:lnTo>
                        <a:pt x="4857499" y="524868"/>
                      </a:lnTo>
                      <a:lnTo>
                        <a:pt x="4617998" y="830102"/>
                      </a:lnTo>
                      <a:lnTo>
                        <a:pt x="5219056" y="1556225"/>
                      </a:lnTo>
                      <a:lnTo>
                        <a:pt x="5131965" y="1976571"/>
                      </a:lnTo>
                      <a:lnTo>
                        <a:pt x="5007117" y="2010506"/>
                      </a:lnTo>
                      <a:lnTo>
                        <a:pt x="5007117" y="2404600"/>
                      </a:lnTo>
                      <a:lnTo>
                        <a:pt x="0" y="2405886"/>
                      </a:lnTo>
                      <a:lnTo>
                        <a:pt x="815816" y="147541"/>
                      </a:lnTo>
                      <a:lnTo>
                        <a:pt x="2326271" y="154310"/>
                      </a:lnTo>
                      <a:lnTo>
                        <a:pt x="2364849" y="0"/>
                      </a:lnTo>
                      <a:close/>
                    </a:path>
                  </a:pathLst>
                </a:cu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pic>
              <p:nvPicPr>
                <p:cNvPr id="46" name="图片 45">
                  <a:extLst>
                    <a:ext uri="{FF2B5EF4-FFF2-40B4-BE49-F238E27FC236}">
                      <a16:creationId xmlns:a16="http://schemas.microsoft.com/office/drawing/2014/main" id="{14DA5411-2CDC-39F0-6283-B95473E52E8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850298" y="2617750"/>
                  <a:ext cx="3823608" cy="2045369"/>
                </a:xfrm>
                <a:prstGeom prst="rect">
                  <a:avLst/>
                </a:prstGeom>
                <a:effectLst>
                  <a:innerShdw blurRad="63500" dist="50800" dir="13500000">
                    <a:prstClr val="black">
                      <a:alpha val="50000"/>
                    </a:prstClr>
                  </a:innerShdw>
                </a:effectLst>
              </p:spPr>
            </p:pic>
          </p:grpSp>
          <p:pic>
            <p:nvPicPr>
              <p:cNvPr id="32" name="图片 31">
                <a:extLst>
                  <a:ext uri="{FF2B5EF4-FFF2-40B4-BE49-F238E27FC236}">
                    <a16:creationId xmlns:a16="http://schemas.microsoft.com/office/drawing/2014/main" id="{6FC77B77-6292-1F04-4B92-74C2597FAE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72635" y="3658515"/>
                <a:ext cx="3376452" cy="2252910"/>
              </a:xfrm>
              <a:prstGeom prst="rect">
                <a:avLst/>
              </a:prstGeom>
            </p:spPr>
          </p:pic>
        </p:grpSp>
        <p:grpSp>
          <p:nvGrpSpPr>
            <p:cNvPr id="2049" name="组合 2048">
              <a:extLst>
                <a:ext uri="{FF2B5EF4-FFF2-40B4-BE49-F238E27FC236}">
                  <a16:creationId xmlns:a16="http://schemas.microsoft.com/office/drawing/2014/main" id="{F5124394-03B0-A47A-9A8C-359576F6A8C5}"/>
                </a:ext>
              </a:extLst>
            </p:cNvPr>
            <p:cNvGrpSpPr/>
            <p:nvPr/>
          </p:nvGrpSpPr>
          <p:grpSpPr>
            <a:xfrm>
              <a:off x="5621216" y="5323381"/>
              <a:ext cx="3178851" cy="727712"/>
              <a:chOff x="5621216" y="5323381"/>
              <a:chExt cx="3178851" cy="727712"/>
            </a:xfrm>
          </p:grpSpPr>
          <p:sp>
            <p:nvSpPr>
              <p:cNvPr id="2048" name="文本框 2047">
                <a:extLst>
                  <a:ext uri="{FF2B5EF4-FFF2-40B4-BE49-F238E27FC236}">
                    <a16:creationId xmlns:a16="http://schemas.microsoft.com/office/drawing/2014/main" id="{3F38FAFD-3A33-E5EB-5AE3-582B28399412}"/>
                  </a:ext>
                </a:extLst>
              </p:cNvPr>
              <p:cNvSpPr txBox="1"/>
              <p:nvPr/>
            </p:nvSpPr>
            <p:spPr>
              <a:xfrm>
                <a:off x="5635651" y="5343207"/>
                <a:ext cx="3164416" cy="707886"/>
              </a:xfrm>
              <a:prstGeom prst="rect">
                <a:avLst/>
              </a:prstGeom>
              <a:noFill/>
            </p:spPr>
            <p:txBody>
              <a:bodyPr wrap="square">
                <a:spAutoFit/>
              </a:bodyPr>
              <a:lstStyle/>
              <a:p>
                <a:pPr marL="0" marR="0">
                  <a:spcBef>
                    <a:spcPts val="0"/>
                  </a:spcBef>
                  <a:spcAft>
                    <a:spcPts val="0"/>
                  </a:spcAft>
                </a:pPr>
                <a:r>
                  <a:rPr lang="zh-CN" altLang="en-US" sz="2000" i="1" kern="100" spc="300" dirty="0">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超重量级弹射</a:t>
                </a:r>
                <a:endParaRPr lang="en-US" altLang="zh-CN" sz="2000" i="1" kern="100" spc="300" dirty="0">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endParaRPr>
              </a:p>
              <a:p>
                <a:pPr marL="0" marR="0">
                  <a:spcBef>
                    <a:spcPts val="0"/>
                  </a:spcBef>
                  <a:spcAft>
                    <a:spcPts val="0"/>
                  </a:spcAft>
                </a:pPr>
                <a:r>
                  <a:rPr lang="zh-CN" altLang="en-US" sz="2000" i="1" kern="100" spc="300" dirty="0">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       机器人</a:t>
                </a:r>
                <a:r>
                  <a:rPr lang="en-US" altLang="zh-CN" sz="2000" i="1" kern="100" spc="300" dirty="0">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Toro</a:t>
                </a:r>
                <a:endParaRPr lang="zh-CN" altLang="en-US" sz="3200" i="1" kern="100" spc="300" dirty="0">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endParaRPr>
              </a:p>
            </p:txBody>
          </p:sp>
          <p:sp>
            <p:nvSpPr>
              <p:cNvPr id="58" name="文本框 57">
                <a:extLst>
                  <a:ext uri="{FF2B5EF4-FFF2-40B4-BE49-F238E27FC236}">
                    <a16:creationId xmlns:a16="http://schemas.microsoft.com/office/drawing/2014/main" id="{B83F6D2A-DF19-DF2C-8AF7-4FB5C481AF96}"/>
                  </a:ext>
                </a:extLst>
              </p:cNvPr>
              <p:cNvSpPr txBox="1"/>
              <p:nvPr/>
            </p:nvSpPr>
            <p:spPr>
              <a:xfrm>
                <a:off x="5621216" y="5323381"/>
                <a:ext cx="3164416" cy="707886"/>
              </a:xfrm>
              <a:prstGeom prst="rect">
                <a:avLst/>
              </a:prstGeom>
              <a:noFill/>
            </p:spPr>
            <p:txBody>
              <a:bodyPr wrap="square">
                <a:spAutoFit/>
              </a:bodyPr>
              <a:lstStyle/>
              <a:p>
                <a:pPr marL="0" marR="0">
                  <a:spcBef>
                    <a:spcPts val="0"/>
                  </a:spcBef>
                  <a:spcAft>
                    <a:spcPts val="0"/>
                  </a:spcAft>
                </a:pPr>
                <a:r>
                  <a:rPr lang="zh-CN" altLang="en-US" sz="2000" i="1" kern="100" spc="300" dirty="0">
                    <a:solidFill>
                      <a:schemeClr val="bg1"/>
                    </a:solidFill>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超重量级弹射</a:t>
                </a:r>
                <a:endParaRPr lang="en-US" altLang="zh-CN" sz="2000" i="1" kern="100" spc="300" dirty="0">
                  <a:solidFill>
                    <a:schemeClr val="bg1"/>
                  </a:solidFill>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endParaRPr>
              </a:p>
              <a:p>
                <a:pPr marL="0" marR="0">
                  <a:spcBef>
                    <a:spcPts val="0"/>
                  </a:spcBef>
                  <a:spcAft>
                    <a:spcPts val="0"/>
                  </a:spcAft>
                </a:pPr>
                <a:r>
                  <a:rPr lang="zh-CN" altLang="en-US" sz="2000" i="1" kern="100" spc="300" dirty="0">
                    <a:solidFill>
                      <a:schemeClr val="bg1"/>
                    </a:solidFill>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       机器人</a:t>
                </a:r>
                <a:r>
                  <a:rPr lang="en-US" altLang="zh-CN" sz="2000" i="1" kern="100" spc="300" dirty="0">
                    <a:solidFill>
                      <a:schemeClr val="bg1"/>
                    </a:solidFill>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Toro</a:t>
                </a:r>
                <a:endParaRPr lang="zh-CN" altLang="en-US" sz="3200" i="1" kern="100" spc="300" dirty="0">
                  <a:solidFill>
                    <a:schemeClr val="bg1"/>
                  </a:solidFill>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endParaRPr>
              </a:p>
            </p:txBody>
          </p:sp>
        </p:grpSp>
      </p:grpSp>
      <p:pic>
        <p:nvPicPr>
          <p:cNvPr id="19" name="图片 18">
            <a:extLst>
              <a:ext uri="{FF2B5EF4-FFF2-40B4-BE49-F238E27FC236}">
                <a16:creationId xmlns:a16="http://schemas.microsoft.com/office/drawing/2014/main" id="{F3F074E7-9287-FA4E-B13D-27EC3826465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805870" y="647617"/>
            <a:ext cx="2458249" cy="158269"/>
          </a:xfrm>
          <a:prstGeom prst="rect">
            <a:avLst/>
          </a:prstGeom>
        </p:spPr>
      </p:pic>
      <p:grpSp>
        <p:nvGrpSpPr>
          <p:cNvPr id="4" name="组合 3">
            <a:extLst>
              <a:ext uri="{FF2B5EF4-FFF2-40B4-BE49-F238E27FC236}">
                <a16:creationId xmlns:a16="http://schemas.microsoft.com/office/drawing/2014/main" id="{1E981A1E-EDC3-DD33-C95A-9C0286B86637}"/>
              </a:ext>
            </a:extLst>
          </p:cNvPr>
          <p:cNvGrpSpPr/>
          <p:nvPr/>
        </p:nvGrpSpPr>
        <p:grpSpPr>
          <a:xfrm>
            <a:off x="932540" y="1389676"/>
            <a:ext cx="4335224" cy="4528585"/>
            <a:chOff x="932540" y="1389676"/>
            <a:chExt cx="4335224" cy="4528585"/>
          </a:xfrm>
        </p:grpSpPr>
        <p:grpSp>
          <p:nvGrpSpPr>
            <p:cNvPr id="30" name="组合 29">
              <a:extLst>
                <a:ext uri="{FF2B5EF4-FFF2-40B4-BE49-F238E27FC236}">
                  <a16:creationId xmlns:a16="http://schemas.microsoft.com/office/drawing/2014/main" id="{C9A673AD-6604-9F75-3E06-33F8C30DDB8E}"/>
                </a:ext>
              </a:extLst>
            </p:cNvPr>
            <p:cNvGrpSpPr/>
            <p:nvPr/>
          </p:nvGrpSpPr>
          <p:grpSpPr>
            <a:xfrm>
              <a:off x="932540" y="1389676"/>
              <a:ext cx="4335224" cy="4528585"/>
              <a:chOff x="1144662" y="1384394"/>
              <a:chExt cx="4335224" cy="4528585"/>
            </a:xfrm>
          </p:grpSpPr>
          <p:grpSp>
            <p:nvGrpSpPr>
              <p:cNvPr id="35" name="组合 34"/>
              <p:cNvGrpSpPr/>
              <p:nvPr/>
            </p:nvGrpSpPr>
            <p:grpSpPr>
              <a:xfrm>
                <a:off x="1144662" y="1384394"/>
                <a:ext cx="4335224" cy="4528585"/>
                <a:chOff x="1703" y="2167"/>
                <a:chExt cx="6598" cy="7300"/>
              </a:xfrm>
            </p:grpSpPr>
            <p:grpSp>
              <p:nvGrpSpPr>
                <p:cNvPr id="37" name="组合 36"/>
                <p:cNvGrpSpPr/>
                <p:nvPr/>
              </p:nvGrpSpPr>
              <p:grpSpPr>
                <a:xfrm>
                  <a:off x="1703" y="2167"/>
                  <a:ext cx="6598" cy="7300"/>
                  <a:chOff x="760137" y="2292493"/>
                  <a:chExt cx="2995320" cy="3651607"/>
                </a:xfrm>
              </p:grpSpPr>
              <p:sp>
                <p:nvSpPr>
                  <p:cNvPr id="39" name="任意多边形: 形状 69"/>
                  <p:cNvSpPr/>
                  <p:nvPr>
                    <p:custDataLst>
                      <p:tags r:id="rId8"/>
                    </p:custDataLst>
                  </p:nvPr>
                </p:nvSpPr>
                <p:spPr>
                  <a:xfrm>
                    <a:off x="760137" y="2292493"/>
                    <a:ext cx="1503263" cy="2138469"/>
                  </a:xfrm>
                  <a:custGeom>
                    <a:avLst/>
                    <a:gdLst>
                      <a:gd name="connsiteX0" fmla="*/ 105158 w 1205696"/>
                      <a:gd name="connsiteY0" fmla="*/ 0 h 2028504"/>
                      <a:gd name="connsiteX1" fmla="*/ 1127357 w 1205696"/>
                      <a:gd name="connsiteY1" fmla="*/ 0 h 2028504"/>
                      <a:gd name="connsiteX2" fmla="*/ 1205696 w 1205696"/>
                      <a:gd name="connsiteY2" fmla="*/ 78339 h 2028504"/>
                      <a:gd name="connsiteX3" fmla="*/ 172766 w 1205696"/>
                      <a:gd name="connsiteY3" fmla="*/ 78339 h 2028504"/>
                      <a:gd name="connsiteX4" fmla="*/ 76199 w 1205696"/>
                      <a:gd name="connsiteY4" fmla="*/ 174906 h 2028504"/>
                      <a:gd name="connsiteX5" fmla="*/ 76199 w 1205696"/>
                      <a:gd name="connsiteY5" fmla="*/ 2028504 h 2028504"/>
                      <a:gd name="connsiteX6" fmla="*/ 0 w 1205696"/>
                      <a:gd name="connsiteY6" fmla="*/ 1952305 h 2028504"/>
                      <a:gd name="connsiteX7" fmla="*/ 0 w 1205696"/>
                      <a:gd name="connsiteY7" fmla="*/ 105158 h 2028504"/>
                      <a:gd name="connsiteX0" fmla="*/ 105158 w 1205696"/>
                      <a:gd name="connsiteY0" fmla="*/ 0 h 2028504"/>
                      <a:gd name="connsiteX1" fmla="*/ 1127357 w 1205696"/>
                      <a:gd name="connsiteY1" fmla="*/ 0 h 2028504"/>
                      <a:gd name="connsiteX2" fmla="*/ 1205696 w 1205696"/>
                      <a:gd name="connsiteY2" fmla="*/ 78339 h 2028504"/>
                      <a:gd name="connsiteX3" fmla="*/ 172766 w 1205696"/>
                      <a:gd name="connsiteY3" fmla="*/ 78339 h 2028504"/>
                      <a:gd name="connsiteX4" fmla="*/ 76199 w 1205696"/>
                      <a:gd name="connsiteY4" fmla="*/ 174906 h 2028504"/>
                      <a:gd name="connsiteX5" fmla="*/ 76199 w 1205696"/>
                      <a:gd name="connsiteY5" fmla="*/ 2028504 h 2028504"/>
                      <a:gd name="connsiteX6" fmla="*/ 0 w 1205696"/>
                      <a:gd name="connsiteY6" fmla="*/ 1952305 h 2028504"/>
                      <a:gd name="connsiteX7" fmla="*/ 0 w 1205696"/>
                      <a:gd name="connsiteY7" fmla="*/ 129189 h 2028504"/>
                      <a:gd name="connsiteX8" fmla="*/ 105158 w 1205696"/>
                      <a:gd name="connsiteY8" fmla="*/ 0 h 20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96" h="2028504">
                        <a:moveTo>
                          <a:pt x="105158" y="0"/>
                        </a:moveTo>
                        <a:lnTo>
                          <a:pt x="1127357" y="0"/>
                        </a:lnTo>
                        <a:lnTo>
                          <a:pt x="1205696" y="78339"/>
                        </a:lnTo>
                        <a:lnTo>
                          <a:pt x="172766" y="78339"/>
                        </a:lnTo>
                        <a:lnTo>
                          <a:pt x="76199" y="174906"/>
                        </a:lnTo>
                        <a:lnTo>
                          <a:pt x="76199" y="2028504"/>
                        </a:lnTo>
                        <a:lnTo>
                          <a:pt x="0" y="1952305"/>
                        </a:lnTo>
                        <a:lnTo>
                          <a:pt x="0" y="129189"/>
                        </a:lnTo>
                        <a:cubicBezTo>
                          <a:pt x="35053" y="94136"/>
                          <a:pt x="70105" y="35053"/>
                          <a:pt x="105158" y="0"/>
                        </a:cubicBezTo>
                        <a:close/>
                      </a:path>
                    </a:pathLst>
                  </a:custGeom>
                  <a:solidFill>
                    <a:srgbClr val="FEC80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38" name="矩形: 剪去对角 68"/>
                  <p:cNvSpPr/>
                  <p:nvPr>
                    <p:custDataLst>
                      <p:tags r:id="rId9"/>
                    </p:custDataLst>
                  </p:nvPr>
                </p:nvSpPr>
                <p:spPr>
                  <a:xfrm>
                    <a:off x="824947" y="2356490"/>
                    <a:ext cx="2930510" cy="3587610"/>
                  </a:xfrm>
                  <a:prstGeom prst="snip2DiagRect">
                    <a:avLst>
                      <a:gd name="adj1" fmla="val 3722"/>
                      <a:gd name="adj2" fmla="val 20214"/>
                    </a:avLst>
                  </a:prstGeom>
                  <a:solidFill>
                    <a:schemeClr val="accent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grpSp>
              <p:nvGrpSpPr>
                <p:cNvPr id="42" name="组合 41"/>
                <p:cNvGrpSpPr/>
                <p:nvPr/>
              </p:nvGrpSpPr>
              <p:grpSpPr>
                <a:xfrm>
                  <a:off x="3675" y="8855"/>
                  <a:ext cx="4283" cy="195"/>
                  <a:chOff x="2417565" y="6084177"/>
                  <a:chExt cx="2719506" cy="123872"/>
                </a:xfrm>
              </p:grpSpPr>
              <p:sp>
                <p:nvSpPr>
                  <p:cNvPr id="43" name="任意多边形: 形状 84"/>
                  <p:cNvSpPr/>
                  <p:nvPr>
                    <p:custDataLst>
                      <p:tags r:id="rId6"/>
                    </p:custDataLst>
                  </p:nvPr>
                </p:nvSpPr>
                <p:spPr>
                  <a:xfrm>
                    <a:off x="2417565" y="6084177"/>
                    <a:ext cx="1203080" cy="123872"/>
                  </a:xfrm>
                  <a:custGeom>
                    <a:avLst/>
                    <a:gdLst>
                      <a:gd name="connsiteX0" fmla="*/ 1908529 w 1977737"/>
                      <a:gd name="connsiteY0" fmla="*/ 3897 h 123825"/>
                      <a:gd name="connsiteX1" fmla="*/ 1977737 w 1977737"/>
                      <a:gd name="connsiteY1" fmla="*/ 3897 h 123825"/>
                      <a:gd name="connsiteX2" fmla="*/ 1945925 w 1977737"/>
                      <a:gd name="connsiteY2" fmla="*/ 119928 h 123825"/>
                      <a:gd name="connsiteX3" fmla="*/ 1876717 w 1977737"/>
                      <a:gd name="connsiteY3" fmla="*/ 119928 h 123825"/>
                      <a:gd name="connsiteX4" fmla="*/ 1697892 w 1977737"/>
                      <a:gd name="connsiteY4" fmla="*/ 2189 h 123825"/>
                      <a:gd name="connsiteX5" fmla="*/ 1877580 w 1977737"/>
                      <a:gd name="connsiteY5" fmla="*/ 2189 h 123825"/>
                      <a:gd name="connsiteX6" fmla="*/ 1847718 w 1977737"/>
                      <a:gd name="connsiteY6" fmla="*/ 121636 h 123825"/>
                      <a:gd name="connsiteX7" fmla="*/ 1668030 w 1977737"/>
                      <a:gd name="connsiteY7" fmla="*/ 121636 h 123825"/>
                      <a:gd name="connsiteX8" fmla="*/ 30956 w 1977737"/>
                      <a:gd name="connsiteY8" fmla="*/ 0 h 123825"/>
                      <a:gd name="connsiteX9" fmla="*/ 1666875 w 1977737"/>
                      <a:gd name="connsiteY9" fmla="*/ 0 h 123825"/>
                      <a:gd name="connsiteX10" fmla="*/ 1635919 w 1977737"/>
                      <a:gd name="connsiteY10" fmla="*/ 123825 h 123825"/>
                      <a:gd name="connsiteX11" fmla="*/ 0 w 1977737"/>
                      <a:gd name="connsiteY11"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7737" h="123825">
                        <a:moveTo>
                          <a:pt x="1908529" y="3897"/>
                        </a:moveTo>
                        <a:lnTo>
                          <a:pt x="1977737" y="3897"/>
                        </a:lnTo>
                        <a:lnTo>
                          <a:pt x="1945925" y="119928"/>
                        </a:lnTo>
                        <a:lnTo>
                          <a:pt x="1876717" y="119928"/>
                        </a:lnTo>
                        <a:close/>
                        <a:moveTo>
                          <a:pt x="1697892" y="2189"/>
                        </a:moveTo>
                        <a:lnTo>
                          <a:pt x="1877580" y="2189"/>
                        </a:lnTo>
                        <a:lnTo>
                          <a:pt x="1847718" y="121636"/>
                        </a:lnTo>
                        <a:lnTo>
                          <a:pt x="1668030" y="121636"/>
                        </a:lnTo>
                        <a:close/>
                        <a:moveTo>
                          <a:pt x="30956" y="0"/>
                        </a:moveTo>
                        <a:lnTo>
                          <a:pt x="1666875" y="0"/>
                        </a:lnTo>
                        <a:lnTo>
                          <a:pt x="1635919" y="123825"/>
                        </a:lnTo>
                        <a:lnTo>
                          <a:pt x="0" y="123825"/>
                        </a:lnTo>
                        <a:close/>
                      </a:path>
                    </a:pathLst>
                  </a:cu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44" name="平行四边形 112"/>
                  <p:cNvSpPr/>
                  <p:nvPr>
                    <p:custDataLst>
                      <p:tags r:id="rId7"/>
                    </p:custDataLst>
                  </p:nvPr>
                </p:nvSpPr>
                <p:spPr>
                  <a:xfrm>
                    <a:off x="3655511" y="6086866"/>
                    <a:ext cx="1481560" cy="112294"/>
                  </a:xfrm>
                  <a:custGeom>
                    <a:avLst/>
                    <a:gdLst>
                      <a:gd name="connsiteX0" fmla="*/ 0 w 3509211"/>
                      <a:gd name="connsiteY0" fmla="*/ 112294 h 112294"/>
                      <a:gd name="connsiteX1" fmla="*/ 28074 w 3509211"/>
                      <a:gd name="connsiteY1" fmla="*/ 0 h 112294"/>
                      <a:gd name="connsiteX2" fmla="*/ 3509211 w 3509211"/>
                      <a:gd name="connsiteY2" fmla="*/ 0 h 112294"/>
                      <a:gd name="connsiteX3" fmla="*/ 3481138 w 3509211"/>
                      <a:gd name="connsiteY3" fmla="*/ 112294 h 112294"/>
                      <a:gd name="connsiteX4" fmla="*/ 0 w 3509211"/>
                      <a:gd name="connsiteY4" fmla="*/ 112294 h 112294"/>
                      <a:gd name="connsiteX0-1" fmla="*/ 3509211 w 3600651"/>
                      <a:gd name="connsiteY0-2" fmla="*/ 0 h 112294"/>
                      <a:gd name="connsiteX1-3" fmla="*/ 3481138 w 3600651"/>
                      <a:gd name="connsiteY1-4" fmla="*/ 112294 h 112294"/>
                      <a:gd name="connsiteX2-5" fmla="*/ 0 w 3600651"/>
                      <a:gd name="connsiteY2-6" fmla="*/ 112294 h 112294"/>
                      <a:gd name="connsiteX3-7" fmla="*/ 28074 w 3600651"/>
                      <a:gd name="connsiteY3-8" fmla="*/ 0 h 112294"/>
                      <a:gd name="connsiteX4-9" fmla="*/ 3600651 w 3600651"/>
                      <a:gd name="connsiteY4-10" fmla="*/ 91440 h 112294"/>
                      <a:gd name="connsiteX0-11" fmla="*/ 3509211 w 3509211"/>
                      <a:gd name="connsiteY0-12" fmla="*/ 0 h 112294"/>
                      <a:gd name="connsiteX1-13" fmla="*/ 3481138 w 3509211"/>
                      <a:gd name="connsiteY1-14" fmla="*/ 112294 h 112294"/>
                      <a:gd name="connsiteX2-15" fmla="*/ 0 w 3509211"/>
                      <a:gd name="connsiteY2-16" fmla="*/ 112294 h 112294"/>
                      <a:gd name="connsiteX3-17" fmla="*/ 28074 w 3509211"/>
                      <a:gd name="connsiteY3-18" fmla="*/ 0 h 112294"/>
                      <a:gd name="connsiteX0-19" fmla="*/ 3481138 w 3481138"/>
                      <a:gd name="connsiteY0-20" fmla="*/ 112294 h 112294"/>
                      <a:gd name="connsiteX1-21" fmla="*/ 0 w 3481138"/>
                      <a:gd name="connsiteY1-22" fmla="*/ 112294 h 112294"/>
                      <a:gd name="connsiteX2-23" fmla="*/ 28074 w 3481138"/>
                      <a:gd name="connsiteY2-24" fmla="*/ 0 h 112294"/>
                    </a:gdLst>
                    <a:ahLst/>
                    <a:cxnLst>
                      <a:cxn ang="0">
                        <a:pos x="connsiteX0-1" y="connsiteY0-2"/>
                      </a:cxn>
                      <a:cxn ang="0">
                        <a:pos x="connsiteX1-3" y="connsiteY1-4"/>
                      </a:cxn>
                      <a:cxn ang="0">
                        <a:pos x="connsiteX2-5" y="connsiteY2-6"/>
                      </a:cxn>
                    </a:cxnLst>
                    <a:rect l="l" t="t" r="r" b="b"/>
                    <a:pathLst>
                      <a:path w="3481138" h="112294">
                        <a:moveTo>
                          <a:pt x="3481138" y="112294"/>
                        </a:moveTo>
                        <a:lnTo>
                          <a:pt x="0" y="112294"/>
                        </a:lnTo>
                        <a:lnTo>
                          <a:pt x="28074" y="0"/>
                        </a:ln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grpSp>
          <p:sp>
            <p:nvSpPr>
              <p:cNvPr id="13" name="矩形 12">
                <a:extLst>
                  <a:ext uri="{FF2B5EF4-FFF2-40B4-BE49-F238E27FC236}">
                    <a16:creationId xmlns:a16="http://schemas.microsoft.com/office/drawing/2014/main" id="{828A355E-FE80-BD95-9842-F6D5D73C5087}"/>
                  </a:ext>
                </a:extLst>
              </p:cNvPr>
              <p:cNvSpPr/>
              <p:nvPr>
                <p:custDataLst>
                  <p:tags r:id="rId5"/>
                </p:custDataLst>
              </p:nvPr>
            </p:nvSpPr>
            <p:spPr>
              <a:xfrm>
                <a:off x="1966669" y="1844477"/>
                <a:ext cx="1458724" cy="353623"/>
              </a:xfrm>
              <a:prstGeom prst="rect">
                <a:avLst/>
              </a:prstGeom>
            </p:spPr>
            <p:txBody>
              <a:bodyPr wrap="square">
                <a:spAutoFit/>
              </a:bodyPr>
              <a:lstStyle/>
              <a:p>
                <a:pPr>
                  <a:lnSpc>
                    <a:spcPct val="110000"/>
                  </a:lnSpc>
                </a:pPr>
                <a:r>
                  <a:rPr lang="en-US" altLang="zh-CN" sz="1600" spc="300" dirty="0">
                    <a:latin typeface="胡晓波机甲体" panose="02010600030101010101" pitchFamily="2" charset="-122"/>
                    <a:ea typeface="胡晓波机甲体" panose="02010600030101010101" pitchFamily="2" charset="-122"/>
                    <a:cs typeface="黑体" panose="02010609060101010101" charset="-122"/>
                  </a:rPr>
                  <a:t>1999</a:t>
                </a:r>
                <a:r>
                  <a:rPr lang="zh-CN" altLang="en-US" sz="1600" spc="300" dirty="0">
                    <a:latin typeface="胡晓波机甲体" panose="02010600030101010101" pitchFamily="2" charset="-122"/>
                    <a:ea typeface="胡晓波机甲体" panose="02010600030101010101" pitchFamily="2" charset="-122"/>
                    <a:cs typeface="黑体" panose="02010609060101010101" charset="-122"/>
                  </a:rPr>
                  <a:t>年</a:t>
                </a:r>
              </a:p>
            </p:txBody>
          </p:sp>
          <p:pic>
            <p:nvPicPr>
              <p:cNvPr id="25" name="图片 24">
                <a:extLst>
                  <a:ext uri="{FF2B5EF4-FFF2-40B4-BE49-F238E27FC236}">
                    <a16:creationId xmlns:a16="http://schemas.microsoft.com/office/drawing/2014/main" id="{0275836C-10FC-8C9A-D6EE-3B09F1FD015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43474" y="1575513"/>
                <a:ext cx="670054" cy="670054"/>
              </a:xfrm>
              <a:prstGeom prst="rect">
                <a:avLst/>
              </a:prstGeom>
            </p:spPr>
          </p:pic>
          <p:sp>
            <p:nvSpPr>
              <p:cNvPr id="6" name="文本框 30">
                <a:extLst>
                  <a:ext uri="{FF2B5EF4-FFF2-40B4-BE49-F238E27FC236}">
                    <a16:creationId xmlns:a16="http://schemas.microsoft.com/office/drawing/2014/main" id="{136ECE40-2344-BAEC-01B7-32476F1B62CC}"/>
                  </a:ext>
                </a:extLst>
              </p:cNvPr>
              <p:cNvSpPr txBox="1"/>
              <p:nvPr/>
            </p:nvSpPr>
            <p:spPr>
              <a:xfrm>
                <a:off x="1688544" y="2349388"/>
                <a:ext cx="3690314" cy="31976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Robot Wars US</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选手在旧金山举办第一届</a:t>
                </a:r>
                <a:r>
                  <a:rPr lang="en-US" altLang="zh-CN" sz="1100" dirty="0" err="1">
                    <a:latin typeface="思源黑体 CN Normal" panose="020B0400000000000000" pitchFamily="34" charset="-122"/>
                    <a:ea typeface="思源黑体 CN Normal" panose="020B0400000000000000" pitchFamily="34" charset="-122"/>
                    <a:cs typeface="黑体" panose="02010609060101010101" charset="-122"/>
                  </a:rPr>
                  <a:t>Battlebots</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p:txBody>
          </p:sp>
          <p:sp>
            <p:nvSpPr>
              <p:cNvPr id="18" name="文本框 30">
                <a:extLst>
                  <a:ext uri="{FF2B5EF4-FFF2-40B4-BE49-F238E27FC236}">
                    <a16:creationId xmlns:a16="http://schemas.microsoft.com/office/drawing/2014/main" id="{7E7A2E04-C170-7CAE-2DF5-95895059457C}"/>
                  </a:ext>
                </a:extLst>
              </p:cNvPr>
              <p:cNvSpPr txBox="1"/>
              <p:nvPr/>
            </p:nvSpPr>
            <p:spPr>
              <a:xfrm>
                <a:off x="1706509" y="4409896"/>
                <a:ext cx="3566968" cy="57028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电视时代</a:t>
                </a:r>
                <a:r>
                  <a:rPr lang="en-US" altLang="zh-CN" sz="1100" dirty="0" err="1">
                    <a:latin typeface="思源黑体 CN Normal" panose="020B0400000000000000" pitchFamily="34" charset="-122"/>
                    <a:ea typeface="思源黑体 CN Normal" panose="020B0400000000000000" pitchFamily="34" charset="-122"/>
                    <a:cs typeface="黑体" panose="02010609060101010101" charset="-122"/>
                  </a:rPr>
                  <a:t>Battlebots</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 </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与</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Robot Wars</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在美国和英国分别谢幕，格斗机器人从荧屏之前转入地下赛事</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p:txBody>
          </p:sp>
          <p:sp>
            <p:nvSpPr>
              <p:cNvPr id="24" name="boxing-ring_72951">
                <a:extLst>
                  <a:ext uri="{FF2B5EF4-FFF2-40B4-BE49-F238E27FC236}">
                    <a16:creationId xmlns:a16="http://schemas.microsoft.com/office/drawing/2014/main" id="{F1373B6E-CFD1-9BA1-4005-8B5BFB180074}"/>
                  </a:ext>
                </a:extLst>
              </p:cNvPr>
              <p:cNvSpPr/>
              <p:nvPr/>
            </p:nvSpPr>
            <p:spPr>
              <a:xfrm>
                <a:off x="1463725" y="2433264"/>
                <a:ext cx="218804" cy="198458"/>
              </a:xfrm>
              <a:custGeom>
                <a:avLst/>
                <a:gdLst>
                  <a:gd name="T0" fmla="*/ 5725 w 5725"/>
                  <a:gd name="T1" fmla="*/ 1353 h 5200"/>
                  <a:gd name="T2" fmla="*/ 5436 w 5725"/>
                  <a:gd name="T3" fmla="*/ 1353 h 5200"/>
                  <a:gd name="T4" fmla="*/ 3007 w 5725"/>
                  <a:gd name="T5" fmla="*/ 241 h 5200"/>
                  <a:gd name="T6" fmla="*/ 2863 w 5725"/>
                  <a:gd name="T7" fmla="*/ 0 h 5200"/>
                  <a:gd name="T8" fmla="*/ 2718 w 5725"/>
                  <a:gd name="T9" fmla="*/ 241 h 5200"/>
                  <a:gd name="T10" fmla="*/ 289 w 5725"/>
                  <a:gd name="T11" fmla="*/ 1353 h 5200"/>
                  <a:gd name="T12" fmla="*/ 0 w 5725"/>
                  <a:gd name="T13" fmla="*/ 1353 h 5200"/>
                  <a:gd name="T14" fmla="*/ 0 w 5725"/>
                  <a:gd name="T15" fmla="*/ 2513 h 5200"/>
                  <a:gd name="T16" fmla="*/ 70 w 5725"/>
                  <a:gd name="T17" fmla="*/ 3635 h 5200"/>
                  <a:gd name="T18" fmla="*/ 2863 w 5725"/>
                  <a:gd name="T19" fmla="*/ 5200 h 5200"/>
                  <a:gd name="T20" fmla="*/ 5655 w 5725"/>
                  <a:gd name="T21" fmla="*/ 3635 h 5200"/>
                  <a:gd name="T22" fmla="*/ 5725 w 5725"/>
                  <a:gd name="T23" fmla="*/ 2513 h 5200"/>
                  <a:gd name="T24" fmla="*/ 289 w 5725"/>
                  <a:gd name="T25" fmla="*/ 2088 h 5200"/>
                  <a:gd name="T26" fmla="*/ 448 w 5725"/>
                  <a:gd name="T27" fmla="*/ 1996 h 5200"/>
                  <a:gd name="T28" fmla="*/ 449 w 5725"/>
                  <a:gd name="T29" fmla="*/ 2178 h 5200"/>
                  <a:gd name="T30" fmla="*/ 2863 w 5725"/>
                  <a:gd name="T31" fmla="*/ 2875 h 5200"/>
                  <a:gd name="T32" fmla="*/ 2718 w 5725"/>
                  <a:gd name="T33" fmla="*/ 3141 h 5200"/>
                  <a:gd name="T34" fmla="*/ 2863 w 5725"/>
                  <a:gd name="T35" fmla="*/ 1442 h 5200"/>
                  <a:gd name="T36" fmla="*/ 3007 w 5725"/>
                  <a:gd name="T37" fmla="*/ 3141 h 5200"/>
                  <a:gd name="T38" fmla="*/ 2863 w 5725"/>
                  <a:gd name="T39" fmla="*/ 2875 h 5200"/>
                  <a:gd name="T40" fmla="*/ 3007 w 5725"/>
                  <a:gd name="T41" fmla="*/ 708 h 5200"/>
                  <a:gd name="T42" fmla="*/ 4990 w 5725"/>
                  <a:gd name="T43" fmla="*/ 2016 h 5200"/>
                  <a:gd name="T44" fmla="*/ 2718 w 5725"/>
                  <a:gd name="T45" fmla="*/ 891 h 5200"/>
                  <a:gd name="T46" fmla="*/ 574 w 5725"/>
                  <a:gd name="T47" fmla="*/ 1925 h 5200"/>
                  <a:gd name="T48" fmla="*/ 2718 w 5725"/>
                  <a:gd name="T49" fmla="*/ 891 h 5200"/>
                  <a:gd name="T50" fmla="*/ 2718 w 5725"/>
                  <a:gd name="T51" fmla="*/ 3284 h 5200"/>
                  <a:gd name="T52" fmla="*/ 1007 w 5725"/>
                  <a:gd name="T53" fmla="*/ 2495 h 5200"/>
                  <a:gd name="T54" fmla="*/ 3007 w 5725"/>
                  <a:gd name="T55" fmla="*/ 3284 h 5200"/>
                  <a:gd name="T56" fmla="*/ 4718 w 5725"/>
                  <a:gd name="T57" fmla="*/ 2495 h 5200"/>
                  <a:gd name="T58" fmla="*/ 3007 w 5725"/>
                  <a:gd name="T59" fmla="*/ 3284 h 5200"/>
                  <a:gd name="T60" fmla="*/ 5277 w 5725"/>
                  <a:gd name="T61" fmla="*/ 1996 h 5200"/>
                  <a:gd name="T62" fmla="*/ 5436 w 5725"/>
                  <a:gd name="T63" fmla="*/ 2088 h 5200"/>
                  <a:gd name="T64" fmla="*/ 5116 w 5725"/>
                  <a:gd name="T65" fmla="*/ 2087 h 5200"/>
                  <a:gd name="T66" fmla="*/ 5436 w 5725"/>
                  <a:gd name="T67" fmla="*/ 1763 h 5200"/>
                  <a:gd name="T68" fmla="*/ 3007 w 5725"/>
                  <a:gd name="T69" fmla="*/ 565 h 5200"/>
                  <a:gd name="T70" fmla="*/ 5436 w 5725"/>
                  <a:gd name="T71" fmla="*/ 1761 h 5200"/>
                  <a:gd name="T72" fmla="*/ 2718 w 5725"/>
                  <a:gd name="T73" fmla="*/ 565 h 5200"/>
                  <a:gd name="T74" fmla="*/ 289 w 5725"/>
                  <a:gd name="T75" fmla="*/ 1763 h 5200"/>
                  <a:gd name="T76" fmla="*/ 2718 w 5725"/>
                  <a:gd name="T77" fmla="*/ 383 h 5200"/>
                  <a:gd name="T78" fmla="*/ 2718 w 5725"/>
                  <a:gd name="T79" fmla="*/ 3608 h 5200"/>
                  <a:gd name="T80" fmla="*/ 686 w 5725"/>
                  <a:gd name="T81" fmla="*/ 2677 h 5200"/>
                  <a:gd name="T82" fmla="*/ 3007 w 5725"/>
                  <a:gd name="T83" fmla="*/ 3830 h 5200"/>
                  <a:gd name="T84" fmla="*/ 4843 w 5725"/>
                  <a:gd name="T85" fmla="*/ 2566 h 5200"/>
                  <a:gd name="T86" fmla="*/ 3007 w 5725"/>
                  <a:gd name="T87" fmla="*/ 3830 h 5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25" h="5200">
                    <a:moveTo>
                      <a:pt x="5725" y="2508"/>
                    </a:moveTo>
                    <a:lnTo>
                      <a:pt x="5725" y="1353"/>
                    </a:lnTo>
                    <a:cubicBezTo>
                      <a:pt x="5725" y="1273"/>
                      <a:pt x="5660" y="1209"/>
                      <a:pt x="5580" y="1209"/>
                    </a:cubicBezTo>
                    <a:cubicBezTo>
                      <a:pt x="5500" y="1209"/>
                      <a:pt x="5436" y="1273"/>
                      <a:pt x="5436" y="1353"/>
                    </a:cubicBezTo>
                    <a:lnTo>
                      <a:pt x="5436" y="1619"/>
                    </a:lnTo>
                    <a:lnTo>
                      <a:pt x="3007" y="241"/>
                    </a:lnTo>
                    <a:lnTo>
                      <a:pt x="3007" y="144"/>
                    </a:lnTo>
                    <a:cubicBezTo>
                      <a:pt x="3007" y="64"/>
                      <a:pt x="2942" y="0"/>
                      <a:pt x="2863" y="0"/>
                    </a:cubicBezTo>
                    <a:cubicBezTo>
                      <a:pt x="2783" y="0"/>
                      <a:pt x="2718" y="64"/>
                      <a:pt x="2718" y="144"/>
                    </a:cubicBezTo>
                    <a:lnTo>
                      <a:pt x="2718" y="241"/>
                    </a:lnTo>
                    <a:lnTo>
                      <a:pt x="289" y="1619"/>
                    </a:lnTo>
                    <a:lnTo>
                      <a:pt x="289" y="1353"/>
                    </a:lnTo>
                    <a:cubicBezTo>
                      <a:pt x="289" y="1273"/>
                      <a:pt x="225" y="1209"/>
                      <a:pt x="145" y="1209"/>
                    </a:cubicBezTo>
                    <a:cubicBezTo>
                      <a:pt x="65" y="1209"/>
                      <a:pt x="0" y="1273"/>
                      <a:pt x="0" y="1353"/>
                    </a:cubicBezTo>
                    <a:lnTo>
                      <a:pt x="0" y="2508"/>
                    </a:lnTo>
                    <a:cubicBezTo>
                      <a:pt x="0" y="2510"/>
                      <a:pt x="0" y="2512"/>
                      <a:pt x="0" y="2513"/>
                    </a:cubicBezTo>
                    <a:lnTo>
                      <a:pt x="0" y="3516"/>
                    </a:lnTo>
                    <a:cubicBezTo>
                      <a:pt x="0" y="3565"/>
                      <a:pt x="27" y="3611"/>
                      <a:pt x="70" y="3635"/>
                    </a:cubicBezTo>
                    <a:lnTo>
                      <a:pt x="2795" y="5182"/>
                    </a:lnTo>
                    <a:cubicBezTo>
                      <a:pt x="2816" y="5194"/>
                      <a:pt x="2839" y="5200"/>
                      <a:pt x="2863" y="5200"/>
                    </a:cubicBezTo>
                    <a:cubicBezTo>
                      <a:pt x="2886" y="5200"/>
                      <a:pt x="2909" y="5194"/>
                      <a:pt x="2931" y="5182"/>
                    </a:cubicBezTo>
                    <a:lnTo>
                      <a:pt x="5655" y="3635"/>
                    </a:lnTo>
                    <a:cubicBezTo>
                      <a:pt x="5699" y="3611"/>
                      <a:pt x="5725" y="3565"/>
                      <a:pt x="5725" y="3516"/>
                    </a:cubicBezTo>
                    <a:lnTo>
                      <a:pt x="5725" y="2513"/>
                    </a:lnTo>
                    <a:cubicBezTo>
                      <a:pt x="5725" y="2512"/>
                      <a:pt x="5725" y="2510"/>
                      <a:pt x="5725" y="2508"/>
                    </a:cubicBezTo>
                    <a:close/>
                    <a:moveTo>
                      <a:pt x="289" y="2088"/>
                    </a:moveTo>
                    <a:lnTo>
                      <a:pt x="289" y="2086"/>
                    </a:lnTo>
                    <a:lnTo>
                      <a:pt x="448" y="1996"/>
                    </a:lnTo>
                    <a:lnTo>
                      <a:pt x="610" y="2087"/>
                    </a:lnTo>
                    <a:lnTo>
                      <a:pt x="449" y="2178"/>
                    </a:lnTo>
                    <a:lnTo>
                      <a:pt x="289" y="2088"/>
                    </a:lnTo>
                    <a:close/>
                    <a:moveTo>
                      <a:pt x="2863" y="2875"/>
                    </a:moveTo>
                    <a:cubicBezTo>
                      <a:pt x="2783" y="2875"/>
                      <a:pt x="2718" y="2940"/>
                      <a:pt x="2718" y="3020"/>
                    </a:cubicBezTo>
                    <a:lnTo>
                      <a:pt x="2718" y="3141"/>
                    </a:lnTo>
                    <a:lnTo>
                      <a:pt x="1293" y="2333"/>
                    </a:lnTo>
                    <a:lnTo>
                      <a:pt x="2863" y="1442"/>
                    </a:lnTo>
                    <a:lnTo>
                      <a:pt x="4432" y="2333"/>
                    </a:lnTo>
                    <a:lnTo>
                      <a:pt x="3007" y="3141"/>
                    </a:lnTo>
                    <a:lnTo>
                      <a:pt x="3007" y="3020"/>
                    </a:lnTo>
                    <a:cubicBezTo>
                      <a:pt x="3007" y="2940"/>
                      <a:pt x="2942" y="2875"/>
                      <a:pt x="2863" y="2875"/>
                    </a:cubicBezTo>
                    <a:close/>
                    <a:moveTo>
                      <a:pt x="3007" y="891"/>
                    </a:moveTo>
                    <a:lnTo>
                      <a:pt x="3007" y="708"/>
                    </a:lnTo>
                    <a:lnTo>
                      <a:pt x="5151" y="1925"/>
                    </a:lnTo>
                    <a:lnTo>
                      <a:pt x="4990" y="2016"/>
                    </a:lnTo>
                    <a:lnTo>
                      <a:pt x="3007" y="891"/>
                    </a:lnTo>
                    <a:close/>
                    <a:moveTo>
                      <a:pt x="2718" y="891"/>
                    </a:moveTo>
                    <a:lnTo>
                      <a:pt x="735" y="2016"/>
                    </a:lnTo>
                    <a:lnTo>
                      <a:pt x="574" y="1925"/>
                    </a:lnTo>
                    <a:lnTo>
                      <a:pt x="2718" y="708"/>
                    </a:lnTo>
                    <a:lnTo>
                      <a:pt x="2718" y="891"/>
                    </a:lnTo>
                    <a:close/>
                    <a:moveTo>
                      <a:pt x="1168" y="2404"/>
                    </a:moveTo>
                    <a:lnTo>
                      <a:pt x="2718" y="3284"/>
                    </a:lnTo>
                    <a:lnTo>
                      <a:pt x="2718" y="3466"/>
                    </a:lnTo>
                    <a:lnTo>
                      <a:pt x="1007" y="2495"/>
                    </a:lnTo>
                    <a:lnTo>
                      <a:pt x="1168" y="2404"/>
                    </a:lnTo>
                    <a:close/>
                    <a:moveTo>
                      <a:pt x="3007" y="3284"/>
                    </a:moveTo>
                    <a:lnTo>
                      <a:pt x="4558" y="2404"/>
                    </a:lnTo>
                    <a:lnTo>
                      <a:pt x="4718" y="2495"/>
                    </a:lnTo>
                    <a:lnTo>
                      <a:pt x="3007" y="3466"/>
                    </a:lnTo>
                    <a:lnTo>
                      <a:pt x="3007" y="3284"/>
                    </a:lnTo>
                    <a:close/>
                    <a:moveTo>
                      <a:pt x="5116" y="2087"/>
                    </a:moveTo>
                    <a:lnTo>
                      <a:pt x="5277" y="1996"/>
                    </a:lnTo>
                    <a:lnTo>
                      <a:pt x="5436" y="2086"/>
                    </a:lnTo>
                    <a:lnTo>
                      <a:pt x="5436" y="2088"/>
                    </a:lnTo>
                    <a:lnTo>
                      <a:pt x="5276" y="2178"/>
                    </a:lnTo>
                    <a:lnTo>
                      <a:pt x="5116" y="2087"/>
                    </a:lnTo>
                    <a:close/>
                    <a:moveTo>
                      <a:pt x="5436" y="1761"/>
                    </a:moveTo>
                    <a:lnTo>
                      <a:pt x="5436" y="1763"/>
                    </a:lnTo>
                    <a:lnTo>
                      <a:pt x="5277" y="1853"/>
                    </a:lnTo>
                    <a:lnTo>
                      <a:pt x="3007" y="565"/>
                    </a:lnTo>
                    <a:lnTo>
                      <a:pt x="3007" y="383"/>
                    </a:lnTo>
                    <a:lnTo>
                      <a:pt x="5436" y="1761"/>
                    </a:lnTo>
                    <a:close/>
                    <a:moveTo>
                      <a:pt x="2718" y="383"/>
                    </a:moveTo>
                    <a:lnTo>
                      <a:pt x="2718" y="565"/>
                    </a:lnTo>
                    <a:lnTo>
                      <a:pt x="448" y="1853"/>
                    </a:lnTo>
                    <a:lnTo>
                      <a:pt x="289" y="1763"/>
                    </a:lnTo>
                    <a:lnTo>
                      <a:pt x="289" y="1761"/>
                    </a:lnTo>
                    <a:lnTo>
                      <a:pt x="2718" y="383"/>
                    </a:lnTo>
                    <a:close/>
                    <a:moveTo>
                      <a:pt x="882" y="2566"/>
                    </a:moveTo>
                    <a:lnTo>
                      <a:pt x="2718" y="3608"/>
                    </a:lnTo>
                    <a:lnTo>
                      <a:pt x="2718" y="3830"/>
                    </a:lnTo>
                    <a:lnTo>
                      <a:pt x="686" y="2677"/>
                    </a:lnTo>
                    <a:lnTo>
                      <a:pt x="882" y="2566"/>
                    </a:lnTo>
                    <a:close/>
                    <a:moveTo>
                      <a:pt x="3007" y="3830"/>
                    </a:moveTo>
                    <a:lnTo>
                      <a:pt x="3007" y="3608"/>
                    </a:lnTo>
                    <a:lnTo>
                      <a:pt x="4843" y="2566"/>
                    </a:lnTo>
                    <a:lnTo>
                      <a:pt x="5039" y="2677"/>
                    </a:lnTo>
                    <a:lnTo>
                      <a:pt x="3007" y="383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oxing-ring_72951">
                <a:extLst>
                  <a:ext uri="{FF2B5EF4-FFF2-40B4-BE49-F238E27FC236}">
                    <a16:creationId xmlns:a16="http://schemas.microsoft.com/office/drawing/2014/main" id="{21AD097B-06DB-D341-1C1C-8D7C01AE4018}"/>
                  </a:ext>
                </a:extLst>
              </p:cNvPr>
              <p:cNvSpPr/>
              <p:nvPr/>
            </p:nvSpPr>
            <p:spPr>
              <a:xfrm>
                <a:off x="1475699" y="4465441"/>
                <a:ext cx="218804" cy="198458"/>
              </a:xfrm>
              <a:custGeom>
                <a:avLst/>
                <a:gdLst>
                  <a:gd name="T0" fmla="*/ 5725 w 5725"/>
                  <a:gd name="T1" fmla="*/ 1353 h 5200"/>
                  <a:gd name="T2" fmla="*/ 5436 w 5725"/>
                  <a:gd name="T3" fmla="*/ 1353 h 5200"/>
                  <a:gd name="T4" fmla="*/ 3007 w 5725"/>
                  <a:gd name="T5" fmla="*/ 241 h 5200"/>
                  <a:gd name="T6" fmla="*/ 2863 w 5725"/>
                  <a:gd name="T7" fmla="*/ 0 h 5200"/>
                  <a:gd name="T8" fmla="*/ 2718 w 5725"/>
                  <a:gd name="T9" fmla="*/ 241 h 5200"/>
                  <a:gd name="T10" fmla="*/ 289 w 5725"/>
                  <a:gd name="T11" fmla="*/ 1353 h 5200"/>
                  <a:gd name="T12" fmla="*/ 0 w 5725"/>
                  <a:gd name="T13" fmla="*/ 1353 h 5200"/>
                  <a:gd name="T14" fmla="*/ 0 w 5725"/>
                  <a:gd name="T15" fmla="*/ 2513 h 5200"/>
                  <a:gd name="T16" fmla="*/ 70 w 5725"/>
                  <a:gd name="T17" fmla="*/ 3635 h 5200"/>
                  <a:gd name="T18" fmla="*/ 2863 w 5725"/>
                  <a:gd name="T19" fmla="*/ 5200 h 5200"/>
                  <a:gd name="T20" fmla="*/ 5655 w 5725"/>
                  <a:gd name="T21" fmla="*/ 3635 h 5200"/>
                  <a:gd name="T22" fmla="*/ 5725 w 5725"/>
                  <a:gd name="T23" fmla="*/ 2513 h 5200"/>
                  <a:gd name="T24" fmla="*/ 289 w 5725"/>
                  <a:gd name="T25" fmla="*/ 2088 h 5200"/>
                  <a:gd name="T26" fmla="*/ 448 w 5725"/>
                  <a:gd name="T27" fmla="*/ 1996 h 5200"/>
                  <a:gd name="T28" fmla="*/ 449 w 5725"/>
                  <a:gd name="T29" fmla="*/ 2178 h 5200"/>
                  <a:gd name="T30" fmla="*/ 2863 w 5725"/>
                  <a:gd name="T31" fmla="*/ 2875 h 5200"/>
                  <a:gd name="T32" fmla="*/ 2718 w 5725"/>
                  <a:gd name="T33" fmla="*/ 3141 h 5200"/>
                  <a:gd name="T34" fmla="*/ 2863 w 5725"/>
                  <a:gd name="T35" fmla="*/ 1442 h 5200"/>
                  <a:gd name="T36" fmla="*/ 3007 w 5725"/>
                  <a:gd name="T37" fmla="*/ 3141 h 5200"/>
                  <a:gd name="T38" fmla="*/ 2863 w 5725"/>
                  <a:gd name="T39" fmla="*/ 2875 h 5200"/>
                  <a:gd name="T40" fmla="*/ 3007 w 5725"/>
                  <a:gd name="T41" fmla="*/ 708 h 5200"/>
                  <a:gd name="T42" fmla="*/ 4990 w 5725"/>
                  <a:gd name="T43" fmla="*/ 2016 h 5200"/>
                  <a:gd name="T44" fmla="*/ 2718 w 5725"/>
                  <a:gd name="T45" fmla="*/ 891 h 5200"/>
                  <a:gd name="T46" fmla="*/ 574 w 5725"/>
                  <a:gd name="T47" fmla="*/ 1925 h 5200"/>
                  <a:gd name="T48" fmla="*/ 2718 w 5725"/>
                  <a:gd name="T49" fmla="*/ 891 h 5200"/>
                  <a:gd name="T50" fmla="*/ 2718 w 5725"/>
                  <a:gd name="T51" fmla="*/ 3284 h 5200"/>
                  <a:gd name="T52" fmla="*/ 1007 w 5725"/>
                  <a:gd name="T53" fmla="*/ 2495 h 5200"/>
                  <a:gd name="T54" fmla="*/ 3007 w 5725"/>
                  <a:gd name="T55" fmla="*/ 3284 h 5200"/>
                  <a:gd name="T56" fmla="*/ 4718 w 5725"/>
                  <a:gd name="T57" fmla="*/ 2495 h 5200"/>
                  <a:gd name="T58" fmla="*/ 3007 w 5725"/>
                  <a:gd name="T59" fmla="*/ 3284 h 5200"/>
                  <a:gd name="T60" fmla="*/ 5277 w 5725"/>
                  <a:gd name="T61" fmla="*/ 1996 h 5200"/>
                  <a:gd name="T62" fmla="*/ 5436 w 5725"/>
                  <a:gd name="T63" fmla="*/ 2088 h 5200"/>
                  <a:gd name="T64" fmla="*/ 5116 w 5725"/>
                  <a:gd name="T65" fmla="*/ 2087 h 5200"/>
                  <a:gd name="T66" fmla="*/ 5436 w 5725"/>
                  <a:gd name="T67" fmla="*/ 1763 h 5200"/>
                  <a:gd name="T68" fmla="*/ 3007 w 5725"/>
                  <a:gd name="T69" fmla="*/ 565 h 5200"/>
                  <a:gd name="T70" fmla="*/ 5436 w 5725"/>
                  <a:gd name="T71" fmla="*/ 1761 h 5200"/>
                  <a:gd name="T72" fmla="*/ 2718 w 5725"/>
                  <a:gd name="T73" fmla="*/ 565 h 5200"/>
                  <a:gd name="T74" fmla="*/ 289 w 5725"/>
                  <a:gd name="T75" fmla="*/ 1763 h 5200"/>
                  <a:gd name="T76" fmla="*/ 2718 w 5725"/>
                  <a:gd name="T77" fmla="*/ 383 h 5200"/>
                  <a:gd name="T78" fmla="*/ 2718 w 5725"/>
                  <a:gd name="T79" fmla="*/ 3608 h 5200"/>
                  <a:gd name="T80" fmla="*/ 686 w 5725"/>
                  <a:gd name="T81" fmla="*/ 2677 h 5200"/>
                  <a:gd name="T82" fmla="*/ 3007 w 5725"/>
                  <a:gd name="T83" fmla="*/ 3830 h 5200"/>
                  <a:gd name="T84" fmla="*/ 4843 w 5725"/>
                  <a:gd name="T85" fmla="*/ 2566 h 5200"/>
                  <a:gd name="T86" fmla="*/ 3007 w 5725"/>
                  <a:gd name="T87" fmla="*/ 3830 h 5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25" h="5200">
                    <a:moveTo>
                      <a:pt x="5725" y="2508"/>
                    </a:moveTo>
                    <a:lnTo>
                      <a:pt x="5725" y="1353"/>
                    </a:lnTo>
                    <a:cubicBezTo>
                      <a:pt x="5725" y="1273"/>
                      <a:pt x="5660" y="1209"/>
                      <a:pt x="5580" y="1209"/>
                    </a:cubicBezTo>
                    <a:cubicBezTo>
                      <a:pt x="5500" y="1209"/>
                      <a:pt x="5436" y="1273"/>
                      <a:pt x="5436" y="1353"/>
                    </a:cubicBezTo>
                    <a:lnTo>
                      <a:pt x="5436" y="1619"/>
                    </a:lnTo>
                    <a:lnTo>
                      <a:pt x="3007" y="241"/>
                    </a:lnTo>
                    <a:lnTo>
                      <a:pt x="3007" y="144"/>
                    </a:lnTo>
                    <a:cubicBezTo>
                      <a:pt x="3007" y="64"/>
                      <a:pt x="2942" y="0"/>
                      <a:pt x="2863" y="0"/>
                    </a:cubicBezTo>
                    <a:cubicBezTo>
                      <a:pt x="2783" y="0"/>
                      <a:pt x="2718" y="64"/>
                      <a:pt x="2718" y="144"/>
                    </a:cubicBezTo>
                    <a:lnTo>
                      <a:pt x="2718" y="241"/>
                    </a:lnTo>
                    <a:lnTo>
                      <a:pt x="289" y="1619"/>
                    </a:lnTo>
                    <a:lnTo>
                      <a:pt x="289" y="1353"/>
                    </a:lnTo>
                    <a:cubicBezTo>
                      <a:pt x="289" y="1273"/>
                      <a:pt x="225" y="1209"/>
                      <a:pt x="145" y="1209"/>
                    </a:cubicBezTo>
                    <a:cubicBezTo>
                      <a:pt x="65" y="1209"/>
                      <a:pt x="0" y="1273"/>
                      <a:pt x="0" y="1353"/>
                    </a:cubicBezTo>
                    <a:lnTo>
                      <a:pt x="0" y="2508"/>
                    </a:lnTo>
                    <a:cubicBezTo>
                      <a:pt x="0" y="2510"/>
                      <a:pt x="0" y="2512"/>
                      <a:pt x="0" y="2513"/>
                    </a:cubicBezTo>
                    <a:lnTo>
                      <a:pt x="0" y="3516"/>
                    </a:lnTo>
                    <a:cubicBezTo>
                      <a:pt x="0" y="3565"/>
                      <a:pt x="27" y="3611"/>
                      <a:pt x="70" y="3635"/>
                    </a:cubicBezTo>
                    <a:lnTo>
                      <a:pt x="2795" y="5182"/>
                    </a:lnTo>
                    <a:cubicBezTo>
                      <a:pt x="2816" y="5194"/>
                      <a:pt x="2839" y="5200"/>
                      <a:pt x="2863" y="5200"/>
                    </a:cubicBezTo>
                    <a:cubicBezTo>
                      <a:pt x="2886" y="5200"/>
                      <a:pt x="2909" y="5194"/>
                      <a:pt x="2931" y="5182"/>
                    </a:cubicBezTo>
                    <a:lnTo>
                      <a:pt x="5655" y="3635"/>
                    </a:lnTo>
                    <a:cubicBezTo>
                      <a:pt x="5699" y="3611"/>
                      <a:pt x="5725" y="3565"/>
                      <a:pt x="5725" y="3516"/>
                    </a:cubicBezTo>
                    <a:lnTo>
                      <a:pt x="5725" y="2513"/>
                    </a:lnTo>
                    <a:cubicBezTo>
                      <a:pt x="5725" y="2512"/>
                      <a:pt x="5725" y="2510"/>
                      <a:pt x="5725" y="2508"/>
                    </a:cubicBezTo>
                    <a:close/>
                    <a:moveTo>
                      <a:pt x="289" y="2088"/>
                    </a:moveTo>
                    <a:lnTo>
                      <a:pt x="289" y="2086"/>
                    </a:lnTo>
                    <a:lnTo>
                      <a:pt x="448" y="1996"/>
                    </a:lnTo>
                    <a:lnTo>
                      <a:pt x="610" y="2087"/>
                    </a:lnTo>
                    <a:lnTo>
                      <a:pt x="449" y="2178"/>
                    </a:lnTo>
                    <a:lnTo>
                      <a:pt x="289" y="2088"/>
                    </a:lnTo>
                    <a:close/>
                    <a:moveTo>
                      <a:pt x="2863" y="2875"/>
                    </a:moveTo>
                    <a:cubicBezTo>
                      <a:pt x="2783" y="2875"/>
                      <a:pt x="2718" y="2940"/>
                      <a:pt x="2718" y="3020"/>
                    </a:cubicBezTo>
                    <a:lnTo>
                      <a:pt x="2718" y="3141"/>
                    </a:lnTo>
                    <a:lnTo>
                      <a:pt x="1293" y="2333"/>
                    </a:lnTo>
                    <a:lnTo>
                      <a:pt x="2863" y="1442"/>
                    </a:lnTo>
                    <a:lnTo>
                      <a:pt x="4432" y="2333"/>
                    </a:lnTo>
                    <a:lnTo>
                      <a:pt x="3007" y="3141"/>
                    </a:lnTo>
                    <a:lnTo>
                      <a:pt x="3007" y="3020"/>
                    </a:lnTo>
                    <a:cubicBezTo>
                      <a:pt x="3007" y="2940"/>
                      <a:pt x="2942" y="2875"/>
                      <a:pt x="2863" y="2875"/>
                    </a:cubicBezTo>
                    <a:close/>
                    <a:moveTo>
                      <a:pt x="3007" y="891"/>
                    </a:moveTo>
                    <a:lnTo>
                      <a:pt x="3007" y="708"/>
                    </a:lnTo>
                    <a:lnTo>
                      <a:pt x="5151" y="1925"/>
                    </a:lnTo>
                    <a:lnTo>
                      <a:pt x="4990" y="2016"/>
                    </a:lnTo>
                    <a:lnTo>
                      <a:pt x="3007" y="891"/>
                    </a:lnTo>
                    <a:close/>
                    <a:moveTo>
                      <a:pt x="2718" y="891"/>
                    </a:moveTo>
                    <a:lnTo>
                      <a:pt x="735" y="2016"/>
                    </a:lnTo>
                    <a:lnTo>
                      <a:pt x="574" y="1925"/>
                    </a:lnTo>
                    <a:lnTo>
                      <a:pt x="2718" y="708"/>
                    </a:lnTo>
                    <a:lnTo>
                      <a:pt x="2718" y="891"/>
                    </a:lnTo>
                    <a:close/>
                    <a:moveTo>
                      <a:pt x="1168" y="2404"/>
                    </a:moveTo>
                    <a:lnTo>
                      <a:pt x="2718" y="3284"/>
                    </a:lnTo>
                    <a:lnTo>
                      <a:pt x="2718" y="3466"/>
                    </a:lnTo>
                    <a:lnTo>
                      <a:pt x="1007" y="2495"/>
                    </a:lnTo>
                    <a:lnTo>
                      <a:pt x="1168" y="2404"/>
                    </a:lnTo>
                    <a:close/>
                    <a:moveTo>
                      <a:pt x="3007" y="3284"/>
                    </a:moveTo>
                    <a:lnTo>
                      <a:pt x="4558" y="2404"/>
                    </a:lnTo>
                    <a:lnTo>
                      <a:pt x="4718" y="2495"/>
                    </a:lnTo>
                    <a:lnTo>
                      <a:pt x="3007" y="3466"/>
                    </a:lnTo>
                    <a:lnTo>
                      <a:pt x="3007" y="3284"/>
                    </a:lnTo>
                    <a:close/>
                    <a:moveTo>
                      <a:pt x="5116" y="2087"/>
                    </a:moveTo>
                    <a:lnTo>
                      <a:pt x="5277" y="1996"/>
                    </a:lnTo>
                    <a:lnTo>
                      <a:pt x="5436" y="2086"/>
                    </a:lnTo>
                    <a:lnTo>
                      <a:pt x="5436" y="2088"/>
                    </a:lnTo>
                    <a:lnTo>
                      <a:pt x="5276" y="2178"/>
                    </a:lnTo>
                    <a:lnTo>
                      <a:pt x="5116" y="2087"/>
                    </a:lnTo>
                    <a:close/>
                    <a:moveTo>
                      <a:pt x="5436" y="1761"/>
                    </a:moveTo>
                    <a:lnTo>
                      <a:pt x="5436" y="1763"/>
                    </a:lnTo>
                    <a:lnTo>
                      <a:pt x="5277" y="1853"/>
                    </a:lnTo>
                    <a:lnTo>
                      <a:pt x="3007" y="565"/>
                    </a:lnTo>
                    <a:lnTo>
                      <a:pt x="3007" y="383"/>
                    </a:lnTo>
                    <a:lnTo>
                      <a:pt x="5436" y="1761"/>
                    </a:lnTo>
                    <a:close/>
                    <a:moveTo>
                      <a:pt x="2718" y="383"/>
                    </a:moveTo>
                    <a:lnTo>
                      <a:pt x="2718" y="565"/>
                    </a:lnTo>
                    <a:lnTo>
                      <a:pt x="448" y="1853"/>
                    </a:lnTo>
                    <a:lnTo>
                      <a:pt x="289" y="1763"/>
                    </a:lnTo>
                    <a:lnTo>
                      <a:pt x="289" y="1761"/>
                    </a:lnTo>
                    <a:lnTo>
                      <a:pt x="2718" y="383"/>
                    </a:lnTo>
                    <a:close/>
                    <a:moveTo>
                      <a:pt x="882" y="2566"/>
                    </a:moveTo>
                    <a:lnTo>
                      <a:pt x="2718" y="3608"/>
                    </a:lnTo>
                    <a:lnTo>
                      <a:pt x="2718" y="3830"/>
                    </a:lnTo>
                    <a:lnTo>
                      <a:pt x="686" y="2677"/>
                    </a:lnTo>
                    <a:lnTo>
                      <a:pt x="882" y="2566"/>
                    </a:lnTo>
                    <a:close/>
                    <a:moveTo>
                      <a:pt x="3007" y="3830"/>
                    </a:moveTo>
                    <a:lnTo>
                      <a:pt x="3007" y="3608"/>
                    </a:lnTo>
                    <a:lnTo>
                      <a:pt x="4843" y="2566"/>
                    </a:lnTo>
                    <a:lnTo>
                      <a:pt x="5039" y="2677"/>
                    </a:lnTo>
                    <a:lnTo>
                      <a:pt x="3007" y="383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文本框 28">
                <a:extLst>
                  <a:ext uri="{FF2B5EF4-FFF2-40B4-BE49-F238E27FC236}">
                    <a16:creationId xmlns:a16="http://schemas.microsoft.com/office/drawing/2014/main" id="{B253F53F-D1D9-5A0A-518E-560E53771EEA}"/>
                  </a:ext>
                </a:extLst>
              </p:cNvPr>
              <p:cNvSpPr txBox="1"/>
              <p:nvPr/>
            </p:nvSpPr>
            <p:spPr>
              <a:xfrm>
                <a:off x="1658312" y="2681693"/>
                <a:ext cx="3620875" cy="1335558"/>
              </a:xfrm>
              <a:prstGeom prst="rect">
                <a:avLst/>
              </a:prstGeom>
              <a:noFill/>
            </p:spPr>
            <p:txBody>
              <a:bodyPr wrap="square">
                <a:spAutoFit/>
              </a:bodyPr>
              <a:lstStyle/>
              <a:p>
                <a:pPr marL="171450" indent="-171450" algn="just">
                  <a:lnSpc>
                    <a:spcPct val="150000"/>
                  </a:lnSpc>
                  <a:buFont typeface="Arial" panose="020B0604020202020204" pitchFamily="34" charset="0"/>
                  <a:buChar char="•"/>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赛事开放性和机器人格斗在美国深厚底蕴节目举办取得成功</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a:p>
                <a:pPr marL="171450" indent="-171450" algn="just">
                  <a:lnSpc>
                    <a:spcPct val="150000"/>
                  </a:lnSpc>
                  <a:buFont typeface="Arial" panose="020B0604020202020204" pitchFamily="34" charset="0"/>
                  <a:buChar char="•"/>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许多经典作品出现，比如：抓举类武器公认始祖</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Complete Control</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，美国著名弹射器机器人</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Toro</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等</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a:p>
                <a:pPr marL="171450" indent="-171450" algn="just">
                  <a:lnSpc>
                    <a:spcPct val="150000"/>
                  </a:lnSpc>
                  <a:buFont typeface="Arial" panose="020B0604020202020204" pitchFamily="34" charset="0"/>
                  <a:buChar char="•"/>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对未来格斗机器人发展起到推进作用</a:t>
                </a:r>
              </a:p>
            </p:txBody>
          </p:sp>
        </p:grpSp>
        <p:grpSp>
          <p:nvGrpSpPr>
            <p:cNvPr id="15" name="组合 14">
              <a:extLst>
                <a:ext uri="{FF2B5EF4-FFF2-40B4-BE49-F238E27FC236}">
                  <a16:creationId xmlns:a16="http://schemas.microsoft.com/office/drawing/2014/main" id="{AD784D32-CA6A-6964-3434-9C34DA6B4AFE}"/>
                </a:ext>
              </a:extLst>
            </p:cNvPr>
            <p:cNvGrpSpPr/>
            <p:nvPr/>
          </p:nvGrpSpPr>
          <p:grpSpPr>
            <a:xfrm>
              <a:off x="1263577" y="4195867"/>
              <a:ext cx="3620875" cy="74908"/>
              <a:chOff x="1263577" y="4182417"/>
              <a:chExt cx="3387817" cy="55159"/>
            </a:xfrm>
            <a:solidFill>
              <a:schemeClr val="bg1"/>
            </a:solidFill>
          </p:grpSpPr>
          <p:sp>
            <p:nvSpPr>
              <p:cNvPr id="10" name="任意多边形: 形状 9">
                <a:extLst>
                  <a:ext uri="{FF2B5EF4-FFF2-40B4-BE49-F238E27FC236}">
                    <a16:creationId xmlns:a16="http://schemas.microsoft.com/office/drawing/2014/main" id="{E496759B-CFBF-0279-1BBB-A2704978B400}"/>
                  </a:ext>
                </a:extLst>
              </p:cNvPr>
              <p:cNvSpPr/>
              <p:nvPr>
                <p:custDataLst>
                  <p:tags r:id="rId3"/>
                </p:custDataLst>
              </p:nvPr>
            </p:nvSpPr>
            <p:spPr>
              <a:xfrm flipH="1" flipV="1">
                <a:off x="1263577" y="4182417"/>
                <a:ext cx="1670962" cy="55159"/>
              </a:xfrm>
              <a:custGeom>
                <a:avLst/>
                <a:gdLst>
                  <a:gd name="connsiteX0" fmla="*/ 55676 w 1344240"/>
                  <a:gd name="connsiteY0" fmla="*/ 77410 h 77410"/>
                  <a:gd name="connsiteX1" fmla="*/ 0 w 1344240"/>
                  <a:gd name="connsiteY1" fmla="*/ 77410 h 77410"/>
                  <a:gd name="connsiteX2" fmla="*/ 18559 w 1344240"/>
                  <a:gd name="connsiteY2" fmla="*/ 0 h 77410"/>
                  <a:gd name="connsiteX3" fmla="*/ 74235 w 1344240"/>
                  <a:gd name="connsiteY3" fmla="*/ 0 h 77410"/>
                  <a:gd name="connsiteX4" fmla="*/ 140343 w 1344240"/>
                  <a:gd name="connsiteY4" fmla="*/ 77410 h 77410"/>
                  <a:gd name="connsiteX5" fmla="*/ 84667 w 1344240"/>
                  <a:gd name="connsiteY5" fmla="*/ 77410 h 77410"/>
                  <a:gd name="connsiteX6" fmla="*/ 103226 w 1344240"/>
                  <a:gd name="connsiteY6" fmla="*/ 0 h 77410"/>
                  <a:gd name="connsiteX7" fmla="*/ 158902 w 1344240"/>
                  <a:gd name="connsiteY7" fmla="*/ 0 h 77410"/>
                  <a:gd name="connsiteX8" fmla="*/ 225010 w 1344240"/>
                  <a:gd name="connsiteY8" fmla="*/ 77410 h 77410"/>
                  <a:gd name="connsiteX9" fmla="*/ 169334 w 1344240"/>
                  <a:gd name="connsiteY9" fmla="*/ 77410 h 77410"/>
                  <a:gd name="connsiteX10" fmla="*/ 187893 w 1344240"/>
                  <a:gd name="connsiteY10" fmla="*/ 0 h 77410"/>
                  <a:gd name="connsiteX11" fmla="*/ 243569 w 1344240"/>
                  <a:gd name="connsiteY11" fmla="*/ 0 h 77410"/>
                  <a:gd name="connsiteX12" fmla="*/ 309677 w 1344240"/>
                  <a:gd name="connsiteY12" fmla="*/ 77410 h 77410"/>
                  <a:gd name="connsiteX13" fmla="*/ 254001 w 1344240"/>
                  <a:gd name="connsiteY13" fmla="*/ 77410 h 77410"/>
                  <a:gd name="connsiteX14" fmla="*/ 272560 w 1344240"/>
                  <a:gd name="connsiteY14" fmla="*/ 0 h 77410"/>
                  <a:gd name="connsiteX15" fmla="*/ 328236 w 1344240"/>
                  <a:gd name="connsiteY15" fmla="*/ 0 h 77410"/>
                  <a:gd name="connsiteX16" fmla="*/ 394344 w 1344240"/>
                  <a:gd name="connsiteY16" fmla="*/ 77410 h 77410"/>
                  <a:gd name="connsiteX17" fmla="*/ 338668 w 1344240"/>
                  <a:gd name="connsiteY17" fmla="*/ 77410 h 77410"/>
                  <a:gd name="connsiteX18" fmla="*/ 357227 w 1344240"/>
                  <a:gd name="connsiteY18" fmla="*/ 0 h 77410"/>
                  <a:gd name="connsiteX19" fmla="*/ 412903 w 1344240"/>
                  <a:gd name="connsiteY19" fmla="*/ 0 h 77410"/>
                  <a:gd name="connsiteX20" fmla="*/ 479011 w 1344240"/>
                  <a:gd name="connsiteY20" fmla="*/ 77410 h 77410"/>
                  <a:gd name="connsiteX21" fmla="*/ 423335 w 1344240"/>
                  <a:gd name="connsiteY21" fmla="*/ 77410 h 77410"/>
                  <a:gd name="connsiteX22" fmla="*/ 441894 w 1344240"/>
                  <a:gd name="connsiteY22" fmla="*/ 0 h 77410"/>
                  <a:gd name="connsiteX23" fmla="*/ 497570 w 1344240"/>
                  <a:gd name="connsiteY23" fmla="*/ 0 h 77410"/>
                  <a:gd name="connsiteX24" fmla="*/ 563678 w 1344240"/>
                  <a:gd name="connsiteY24" fmla="*/ 77410 h 77410"/>
                  <a:gd name="connsiteX25" fmla="*/ 508002 w 1344240"/>
                  <a:gd name="connsiteY25" fmla="*/ 77410 h 77410"/>
                  <a:gd name="connsiteX26" fmla="*/ 526561 w 1344240"/>
                  <a:gd name="connsiteY26" fmla="*/ 0 h 77410"/>
                  <a:gd name="connsiteX27" fmla="*/ 582237 w 1344240"/>
                  <a:gd name="connsiteY27" fmla="*/ 0 h 77410"/>
                  <a:gd name="connsiteX28" fmla="*/ 648345 w 1344240"/>
                  <a:gd name="connsiteY28" fmla="*/ 77410 h 77410"/>
                  <a:gd name="connsiteX29" fmla="*/ 592669 w 1344240"/>
                  <a:gd name="connsiteY29" fmla="*/ 77410 h 77410"/>
                  <a:gd name="connsiteX30" fmla="*/ 611228 w 1344240"/>
                  <a:gd name="connsiteY30" fmla="*/ 0 h 77410"/>
                  <a:gd name="connsiteX31" fmla="*/ 666904 w 1344240"/>
                  <a:gd name="connsiteY31" fmla="*/ 0 h 77410"/>
                  <a:gd name="connsiteX32" fmla="*/ 733012 w 1344240"/>
                  <a:gd name="connsiteY32" fmla="*/ 77410 h 77410"/>
                  <a:gd name="connsiteX33" fmla="*/ 677336 w 1344240"/>
                  <a:gd name="connsiteY33" fmla="*/ 77410 h 77410"/>
                  <a:gd name="connsiteX34" fmla="*/ 695895 w 1344240"/>
                  <a:gd name="connsiteY34" fmla="*/ 0 h 77410"/>
                  <a:gd name="connsiteX35" fmla="*/ 751571 w 1344240"/>
                  <a:gd name="connsiteY35" fmla="*/ 0 h 77410"/>
                  <a:gd name="connsiteX36" fmla="*/ 817679 w 1344240"/>
                  <a:gd name="connsiteY36" fmla="*/ 77410 h 77410"/>
                  <a:gd name="connsiteX37" fmla="*/ 762003 w 1344240"/>
                  <a:gd name="connsiteY37" fmla="*/ 77410 h 77410"/>
                  <a:gd name="connsiteX38" fmla="*/ 780562 w 1344240"/>
                  <a:gd name="connsiteY38" fmla="*/ 0 h 77410"/>
                  <a:gd name="connsiteX39" fmla="*/ 836238 w 1344240"/>
                  <a:gd name="connsiteY39" fmla="*/ 0 h 77410"/>
                  <a:gd name="connsiteX40" fmla="*/ 902346 w 1344240"/>
                  <a:gd name="connsiteY40" fmla="*/ 77410 h 77410"/>
                  <a:gd name="connsiteX41" fmla="*/ 846670 w 1344240"/>
                  <a:gd name="connsiteY41" fmla="*/ 77410 h 77410"/>
                  <a:gd name="connsiteX42" fmla="*/ 865229 w 1344240"/>
                  <a:gd name="connsiteY42" fmla="*/ 0 h 77410"/>
                  <a:gd name="connsiteX43" fmla="*/ 920905 w 1344240"/>
                  <a:gd name="connsiteY43" fmla="*/ 0 h 77410"/>
                  <a:gd name="connsiteX44" fmla="*/ 987013 w 1344240"/>
                  <a:gd name="connsiteY44" fmla="*/ 77410 h 77410"/>
                  <a:gd name="connsiteX45" fmla="*/ 931337 w 1344240"/>
                  <a:gd name="connsiteY45" fmla="*/ 77410 h 77410"/>
                  <a:gd name="connsiteX46" fmla="*/ 949896 w 1344240"/>
                  <a:gd name="connsiteY46" fmla="*/ 0 h 77410"/>
                  <a:gd name="connsiteX47" fmla="*/ 1005572 w 1344240"/>
                  <a:gd name="connsiteY47" fmla="*/ 0 h 77410"/>
                  <a:gd name="connsiteX48" fmla="*/ 1071680 w 1344240"/>
                  <a:gd name="connsiteY48" fmla="*/ 77410 h 77410"/>
                  <a:gd name="connsiteX49" fmla="*/ 1016004 w 1344240"/>
                  <a:gd name="connsiteY49" fmla="*/ 77410 h 77410"/>
                  <a:gd name="connsiteX50" fmla="*/ 1034563 w 1344240"/>
                  <a:gd name="connsiteY50" fmla="*/ 0 h 77410"/>
                  <a:gd name="connsiteX51" fmla="*/ 1090239 w 1344240"/>
                  <a:gd name="connsiteY51" fmla="*/ 0 h 77410"/>
                  <a:gd name="connsiteX52" fmla="*/ 1156347 w 1344240"/>
                  <a:gd name="connsiteY52" fmla="*/ 77410 h 77410"/>
                  <a:gd name="connsiteX53" fmla="*/ 1100671 w 1344240"/>
                  <a:gd name="connsiteY53" fmla="*/ 77410 h 77410"/>
                  <a:gd name="connsiteX54" fmla="*/ 1119230 w 1344240"/>
                  <a:gd name="connsiteY54" fmla="*/ 0 h 77410"/>
                  <a:gd name="connsiteX55" fmla="*/ 1174906 w 1344240"/>
                  <a:gd name="connsiteY55" fmla="*/ 0 h 77410"/>
                  <a:gd name="connsiteX56" fmla="*/ 1241014 w 1344240"/>
                  <a:gd name="connsiteY56" fmla="*/ 77410 h 77410"/>
                  <a:gd name="connsiteX57" fmla="*/ 1185338 w 1344240"/>
                  <a:gd name="connsiteY57" fmla="*/ 77410 h 77410"/>
                  <a:gd name="connsiteX58" fmla="*/ 1203897 w 1344240"/>
                  <a:gd name="connsiteY58" fmla="*/ 0 h 77410"/>
                  <a:gd name="connsiteX59" fmla="*/ 1259573 w 1344240"/>
                  <a:gd name="connsiteY59" fmla="*/ 0 h 77410"/>
                  <a:gd name="connsiteX60" fmla="*/ 1325681 w 1344240"/>
                  <a:gd name="connsiteY60" fmla="*/ 77410 h 77410"/>
                  <a:gd name="connsiteX61" fmla="*/ 1270005 w 1344240"/>
                  <a:gd name="connsiteY61" fmla="*/ 77410 h 77410"/>
                  <a:gd name="connsiteX62" fmla="*/ 1288564 w 1344240"/>
                  <a:gd name="connsiteY62" fmla="*/ 0 h 77410"/>
                  <a:gd name="connsiteX63" fmla="*/ 1344240 w 1344240"/>
                  <a:gd name="connsiteY63"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44240" h="77410">
                    <a:moveTo>
                      <a:pt x="55676" y="77410"/>
                    </a:moveTo>
                    <a:lnTo>
                      <a:pt x="0" y="77410"/>
                    </a:lnTo>
                    <a:lnTo>
                      <a:pt x="18559" y="0"/>
                    </a:lnTo>
                    <a:lnTo>
                      <a:pt x="74235" y="0"/>
                    </a:lnTo>
                    <a:close/>
                    <a:moveTo>
                      <a:pt x="140343" y="77410"/>
                    </a:moveTo>
                    <a:lnTo>
                      <a:pt x="84667" y="77410"/>
                    </a:lnTo>
                    <a:lnTo>
                      <a:pt x="103226" y="0"/>
                    </a:lnTo>
                    <a:lnTo>
                      <a:pt x="158902" y="0"/>
                    </a:lnTo>
                    <a:close/>
                    <a:moveTo>
                      <a:pt x="225010" y="77410"/>
                    </a:moveTo>
                    <a:lnTo>
                      <a:pt x="169334" y="77410"/>
                    </a:lnTo>
                    <a:lnTo>
                      <a:pt x="187893" y="0"/>
                    </a:lnTo>
                    <a:lnTo>
                      <a:pt x="243569" y="0"/>
                    </a:lnTo>
                    <a:close/>
                    <a:moveTo>
                      <a:pt x="309677" y="77410"/>
                    </a:moveTo>
                    <a:lnTo>
                      <a:pt x="254001" y="77410"/>
                    </a:lnTo>
                    <a:lnTo>
                      <a:pt x="272560" y="0"/>
                    </a:lnTo>
                    <a:lnTo>
                      <a:pt x="328236" y="0"/>
                    </a:lnTo>
                    <a:close/>
                    <a:moveTo>
                      <a:pt x="394344" y="77410"/>
                    </a:moveTo>
                    <a:lnTo>
                      <a:pt x="338668" y="77410"/>
                    </a:lnTo>
                    <a:lnTo>
                      <a:pt x="357227" y="0"/>
                    </a:lnTo>
                    <a:lnTo>
                      <a:pt x="412903" y="0"/>
                    </a:lnTo>
                    <a:close/>
                    <a:moveTo>
                      <a:pt x="479011" y="77410"/>
                    </a:moveTo>
                    <a:lnTo>
                      <a:pt x="423335" y="77410"/>
                    </a:lnTo>
                    <a:lnTo>
                      <a:pt x="441894" y="0"/>
                    </a:lnTo>
                    <a:lnTo>
                      <a:pt x="497570" y="0"/>
                    </a:lnTo>
                    <a:close/>
                    <a:moveTo>
                      <a:pt x="563678" y="77410"/>
                    </a:moveTo>
                    <a:lnTo>
                      <a:pt x="508002" y="77410"/>
                    </a:lnTo>
                    <a:lnTo>
                      <a:pt x="526561" y="0"/>
                    </a:lnTo>
                    <a:lnTo>
                      <a:pt x="582237" y="0"/>
                    </a:lnTo>
                    <a:close/>
                    <a:moveTo>
                      <a:pt x="648345" y="77410"/>
                    </a:moveTo>
                    <a:lnTo>
                      <a:pt x="592669" y="77410"/>
                    </a:lnTo>
                    <a:lnTo>
                      <a:pt x="611228" y="0"/>
                    </a:lnTo>
                    <a:lnTo>
                      <a:pt x="666904" y="0"/>
                    </a:lnTo>
                    <a:close/>
                    <a:moveTo>
                      <a:pt x="733012" y="77410"/>
                    </a:moveTo>
                    <a:lnTo>
                      <a:pt x="677336" y="77410"/>
                    </a:lnTo>
                    <a:lnTo>
                      <a:pt x="695895" y="0"/>
                    </a:lnTo>
                    <a:lnTo>
                      <a:pt x="751571" y="0"/>
                    </a:lnTo>
                    <a:close/>
                    <a:moveTo>
                      <a:pt x="817679" y="77410"/>
                    </a:moveTo>
                    <a:lnTo>
                      <a:pt x="762003" y="77410"/>
                    </a:lnTo>
                    <a:lnTo>
                      <a:pt x="780562" y="0"/>
                    </a:lnTo>
                    <a:lnTo>
                      <a:pt x="836238" y="0"/>
                    </a:lnTo>
                    <a:close/>
                    <a:moveTo>
                      <a:pt x="902346" y="77410"/>
                    </a:moveTo>
                    <a:lnTo>
                      <a:pt x="846670" y="77410"/>
                    </a:lnTo>
                    <a:lnTo>
                      <a:pt x="865229" y="0"/>
                    </a:lnTo>
                    <a:lnTo>
                      <a:pt x="920905" y="0"/>
                    </a:lnTo>
                    <a:close/>
                    <a:moveTo>
                      <a:pt x="987013" y="77410"/>
                    </a:moveTo>
                    <a:lnTo>
                      <a:pt x="931337" y="77410"/>
                    </a:lnTo>
                    <a:lnTo>
                      <a:pt x="949896" y="0"/>
                    </a:lnTo>
                    <a:lnTo>
                      <a:pt x="1005572" y="0"/>
                    </a:lnTo>
                    <a:close/>
                    <a:moveTo>
                      <a:pt x="1071680" y="77410"/>
                    </a:moveTo>
                    <a:lnTo>
                      <a:pt x="1016004" y="77410"/>
                    </a:lnTo>
                    <a:lnTo>
                      <a:pt x="1034563" y="0"/>
                    </a:lnTo>
                    <a:lnTo>
                      <a:pt x="1090239" y="0"/>
                    </a:lnTo>
                    <a:close/>
                    <a:moveTo>
                      <a:pt x="1156347" y="77410"/>
                    </a:moveTo>
                    <a:lnTo>
                      <a:pt x="1100671" y="77410"/>
                    </a:lnTo>
                    <a:lnTo>
                      <a:pt x="1119230" y="0"/>
                    </a:lnTo>
                    <a:lnTo>
                      <a:pt x="1174906" y="0"/>
                    </a:lnTo>
                    <a:close/>
                    <a:moveTo>
                      <a:pt x="1241014" y="77410"/>
                    </a:moveTo>
                    <a:lnTo>
                      <a:pt x="1185338" y="77410"/>
                    </a:lnTo>
                    <a:lnTo>
                      <a:pt x="1203897" y="0"/>
                    </a:lnTo>
                    <a:lnTo>
                      <a:pt x="1259573" y="0"/>
                    </a:lnTo>
                    <a:close/>
                    <a:moveTo>
                      <a:pt x="1325681" y="77410"/>
                    </a:moveTo>
                    <a:lnTo>
                      <a:pt x="1270005" y="77410"/>
                    </a:lnTo>
                    <a:lnTo>
                      <a:pt x="1288564" y="0"/>
                    </a:lnTo>
                    <a:lnTo>
                      <a:pt x="1344240" y="0"/>
                    </a:lnTo>
                    <a:close/>
                  </a:path>
                </a:pathLst>
              </a:custGeom>
              <a:grp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11" name="任意多边形: 形状 10">
                <a:extLst>
                  <a:ext uri="{FF2B5EF4-FFF2-40B4-BE49-F238E27FC236}">
                    <a16:creationId xmlns:a16="http://schemas.microsoft.com/office/drawing/2014/main" id="{9BFD9F11-2533-E865-E3E2-0D5F8135A5E1}"/>
                  </a:ext>
                </a:extLst>
              </p:cNvPr>
              <p:cNvSpPr/>
              <p:nvPr>
                <p:custDataLst>
                  <p:tags r:id="rId4"/>
                </p:custDataLst>
              </p:nvPr>
            </p:nvSpPr>
            <p:spPr>
              <a:xfrm flipH="1" flipV="1">
                <a:off x="2980432" y="4182417"/>
                <a:ext cx="1670962" cy="55159"/>
              </a:xfrm>
              <a:custGeom>
                <a:avLst/>
                <a:gdLst>
                  <a:gd name="connsiteX0" fmla="*/ 55676 w 1344240"/>
                  <a:gd name="connsiteY0" fmla="*/ 77410 h 77410"/>
                  <a:gd name="connsiteX1" fmla="*/ 0 w 1344240"/>
                  <a:gd name="connsiteY1" fmla="*/ 77410 h 77410"/>
                  <a:gd name="connsiteX2" fmla="*/ 18559 w 1344240"/>
                  <a:gd name="connsiteY2" fmla="*/ 0 h 77410"/>
                  <a:gd name="connsiteX3" fmla="*/ 74235 w 1344240"/>
                  <a:gd name="connsiteY3" fmla="*/ 0 h 77410"/>
                  <a:gd name="connsiteX4" fmla="*/ 140343 w 1344240"/>
                  <a:gd name="connsiteY4" fmla="*/ 77410 h 77410"/>
                  <a:gd name="connsiteX5" fmla="*/ 84667 w 1344240"/>
                  <a:gd name="connsiteY5" fmla="*/ 77410 h 77410"/>
                  <a:gd name="connsiteX6" fmla="*/ 103226 w 1344240"/>
                  <a:gd name="connsiteY6" fmla="*/ 0 h 77410"/>
                  <a:gd name="connsiteX7" fmla="*/ 158902 w 1344240"/>
                  <a:gd name="connsiteY7" fmla="*/ 0 h 77410"/>
                  <a:gd name="connsiteX8" fmla="*/ 225010 w 1344240"/>
                  <a:gd name="connsiteY8" fmla="*/ 77410 h 77410"/>
                  <a:gd name="connsiteX9" fmla="*/ 169334 w 1344240"/>
                  <a:gd name="connsiteY9" fmla="*/ 77410 h 77410"/>
                  <a:gd name="connsiteX10" fmla="*/ 187893 w 1344240"/>
                  <a:gd name="connsiteY10" fmla="*/ 0 h 77410"/>
                  <a:gd name="connsiteX11" fmla="*/ 243569 w 1344240"/>
                  <a:gd name="connsiteY11" fmla="*/ 0 h 77410"/>
                  <a:gd name="connsiteX12" fmla="*/ 309677 w 1344240"/>
                  <a:gd name="connsiteY12" fmla="*/ 77410 h 77410"/>
                  <a:gd name="connsiteX13" fmla="*/ 254001 w 1344240"/>
                  <a:gd name="connsiteY13" fmla="*/ 77410 h 77410"/>
                  <a:gd name="connsiteX14" fmla="*/ 272560 w 1344240"/>
                  <a:gd name="connsiteY14" fmla="*/ 0 h 77410"/>
                  <a:gd name="connsiteX15" fmla="*/ 328236 w 1344240"/>
                  <a:gd name="connsiteY15" fmla="*/ 0 h 77410"/>
                  <a:gd name="connsiteX16" fmla="*/ 394344 w 1344240"/>
                  <a:gd name="connsiteY16" fmla="*/ 77410 h 77410"/>
                  <a:gd name="connsiteX17" fmla="*/ 338668 w 1344240"/>
                  <a:gd name="connsiteY17" fmla="*/ 77410 h 77410"/>
                  <a:gd name="connsiteX18" fmla="*/ 357227 w 1344240"/>
                  <a:gd name="connsiteY18" fmla="*/ 0 h 77410"/>
                  <a:gd name="connsiteX19" fmla="*/ 412903 w 1344240"/>
                  <a:gd name="connsiteY19" fmla="*/ 0 h 77410"/>
                  <a:gd name="connsiteX20" fmla="*/ 479011 w 1344240"/>
                  <a:gd name="connsiteY20" fmla="*/ 77410 h 77410"/>
                  <a:gd name="connsiteX21" fmla="*/ 423335 w 1344240"/>
                  <a:gd name="connsiteY21" fmla="*/ 77410 h 77410"/>
                  <a:gd name="connsiteX22" fmla="*/ 441894 w 1344240"/>
                  <a:gd name="connsiteY22" fmla="*/ 0 h 77410"/>
                  <a:gd name="connsiteX23" fmla="*/ 497570 w 1344240"/>
                  <a:gd name="connsiteY23" fmla="*/ 0 h 77410"/>
                  <a:gd name="connsiteX24" fmla="*/ 563678 w 1344240"/>
                  <a:gd name="connsiteY24" fmla="*/ 77410 h 77410"/>
                  <a:gd name="connsiteX25" fmla="*/ 508002 w 1344240"/>
                  <a:gd name="connsiteY25" fmla="*/ 77410 h 77410"/>
                  <a:gd name="connsiteX26" fmla="*/ 526561 w 1344240"/>
                  <a:gd name="connsiteY26" fmla="*/ 0 h 77410"/>
                  <a:gd name="connsiteX27" fmla="*/ 582237 w 1344240"/>
                  <a:gd name="connsiteY27" fmla="*/ 0 h 77410"/>
                  <a:gd name="connsiteX28" fmla="*/ 648345 w 1344240"/>
                  <a:gd name="connsiteY28" fmla="*/ 77410 h 77410"/>
                  <a:gd name="connsiteX29" fmla="*/ 592669 w 1344240"/>
                  <a:gd name="connsiteY29" fmla="*/ 77410 h 77410"/>
                  <a:gd name="connsiteX30" fmla="*/ 611228 w 1344240"/>
                  <a:gd name="connsiteY30" fmla="*/ 0 h 77410"/>
                  <a:gd name="connsiteX31" fmla="*/ 666904 w 1344240"/>
                  <a:gd name="connsiteY31" fmla="*/ 0 h 77410"/>
                  <a:gd name="connsiteX32" fmla="*/ 733012 w 1344240"/>
                  <a:gd name="connsiteY32" fmla="*/ 77410 h 77410"/>
                  <a:gd name="connsiteX33" fmla="*/ 677336 w 1344240"/>
                  <a:gd name="connsiteY33" fmla="*/ 77410 h 77410"/>
                  <a:gd name="connsiteX34" fmla="*/ 695895 w 1344240"/>
                  <a:gd name="connsiteY34" fmla="*/ 0 h 77410"/>
                  <a:gd name="connsiteX35" fmla="*/ 751571 w 1344240"/>
                  <a:gd name="connsiteY35" fmla="*/ 0 h 77410"/>
                  <a:gd name="connsiteX36" fmla="*/ 817679 w 1344240"/>
                  <a:gd name="connsiteY36" fmla="*/ 77410 h 77410"/>
                  <a:gd name="connsiteX37" fmla="*/ 762003 w 1344240"/>
                  <a:gd name="connsiteY37" fmla="*/ 77410 h 77410"/>
                  <a:gd name="connsiteX38" fmla="*/ 780562 w 1344240"/>
                  <a:gd name="connsiteY38" fmla="*/ 0 h 77410"/>
                  <a:gd name="connsiteX39" fmla="*/ 836238 w 1344240"/>
                  <a:gd name="connsiteY39" fmla="*/ 0 h 77410"/>
                  <a:gd name="connsiteX40" fmla="*/ 902346 w 1344240"/>
                  <a:gd name="connsiteY40" fmla="*/ 77410 h 77410"/>
                  <a:gd name="connsiteX41" fmla="*/ 846670 w 1344240"/>
                  <a:gd name="connsiteY41" fmla="*/ 77410 h 77410"/>
                  <a:gd name="connsiteX42" fmla="*/ 865229 w 1344240"/>
                  <a:gd name="connsiteY42" fmla="*/ 0 h 77410"/>
                  <a:gd name="connsiteX43" fmla="*/ 920905 w 1344240"/>
                  <a:gd name="connsiteY43" fmla="*/ 0 h 77410"/>
                  <a:gd name="connsiteX44" fmla="*/ 987013 w 1344240"/>
                  <a:gd name="connsiteY44" fmla="*/ 77410 h 77410"/>
                  <a:gd name="connsiteX45" fmla="*/ 931337 w 1344240"/>
                  <a:gd name="connsiteY45" fmla="*/ 77410 h 77410"/>
                  <a:gd name="connsiteX46" fmla="*/ 949896 w 1344240"/>
                  <a:gd name="connsiteY46" fmla="*/ 0 h 77410"/>
                  <a:gd name="connsiteX47" fmla="*/ 1005572 w 1344240"/>
                  <a:gd name="connsiteY47" fmla="*/ 0 h 77410"/>
                  <a:gd name="connsiteX48" fmla="*/ 1071680 w 1344240"/>
                  <a:gd name="connsiteY48" fmla="*/ 77410 h 77410"/>
                  <a:gd name="connsiteX49" fmla="*/ 1016004 w 1344240"/>
                  <a:gd name="connsiteY49" fmla="*/ 77410 h 77410"/>
                  <a:gd name="connsiteX50" fmla="*/ 1034563 w 1344240"/>
                  <a:gd name="connsiteY50" fmla="*/ 0 h 77410"/>
                  <a:gd name="connsiteX51" fmla="*/ 1090239 w 1344240"/>
                  <a:gd name="connsiteY51" fmla="*/ 0 h 77410"/>
                  <a:gd name="connsiteX52" fmla="*/ 1156347 w 1344240"/>
                  <a:gd name="connsiteY52" fmla="*/ 77410 h 77410"/>
                  <a:gd name="connsiteX53" fmla="*/ 1100671 w 1344240"/>
                  <a:gd name="connsiteY53" fmla="*/ 77410 h 77410"/>
                  <a:gd name="connsiteX54" fmla="*/ 1119230 w 1344240"/>
                  <a:gd name="connsiteY54" fmla="*/ 0 h 77410"/>
                  <a:gd name="connsiteX55" fmla="*/ 1174906 w 1344240"/>
                  <a:gd name="connsiteY55" fmla="*/ 0 h 77410"/>
                  <a:gd name="connsiteX56" fmla="*/ 1241014 w 1344240"/>
                  <a:gd name="connsiteY56" fmla="*/ 77410 h 77410"/>
                  <a:gd name="connsiteX57" fmla="*/ 1185338 w 1344240"/>
                  <a:gd name="connsiteY57" fmla="*/ 77410 h 77410"/>
                  <a:gd name="connsiteX58" fmla="*/ 1203897 w 1344240"/>
                  <a:gd name="connsiteY58" fmla="*/ 0 h 77410"/>
                  <a:gd name="connsiteX59" fmla="*/ 1259573 w 1344240"/>
                  <a:gd name="connsiteY59" fmla="*/ 0 h 77410"/>
                  <a:gd name="connsiteX60" fmla="*/ 1325681 w 1344240"/>
                  <a:gd name="connsiteY60" fmla="*/ 77410 h 77410"/>
                  <a:gd name="connsiteX61" fmla="*/ 1270005 w 1344240"/>
                  <a:gd name="connsiteY61" fmla="*/ 77410 h 77410"/>
                  <a:gd name="connsiteX62" fmla="*/ 1288564 w 1344240"/>
                  <a:gd name="connsiteY62" fmla="*/ 0 h 77410"/>
                  <a:gd name="connsiteX63" fmla="*/ 1344240 w 1344240"/>
                  <a:gd name="connsiteY63"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44240" h="77410">
                    <a:moveTo>
                      <a:pt x="55676" y="77410"/>
                    </a:moveTo>
                    <a:lnTo>
                      <a:pt x="0" y="77410"/>
                    </a:lnTo>
                    <a:lnTo>
                      <a:pt x="18559" y="0"/>
                    </a:lnTo>
                    <a:lnTo>
                      <a:pt x="74235" y="0"/>
                    </a:lnTo>
                    <a:close/>
                    <a:moveTo>
                      <a:pt x="140343" y="77410"/>
                    </a:moveTo>
                    <a:lnTo>
                      <a:pt x="84667" y="77410"/>
                    </a:lnTo>
                    <a:lnTo>
                      <a:pt x="103226" y="0"/>
                    </a:lnTo>
                    <a:lnTo>
                      <a:pt x="158902" y="0"/>
                    </a:lnTo>
                    <a:close/>
                    <a:moveTo>
                      <a:pt x="225010" y="77410"/>
                    </a:moveTo>
                    <a:lnTo>
                      <a:pt x="169334" y="77410"/>
                    </a:lnTo>
                    <a:lnTo>
                      <a:pt x="187893" y="0"/>
                    </a:lnTo>
                    <a:lnTo>
                      <a:pt x="243569" y="0"/>
                    </a:lnTo>
                    <a:close/>
                    <a:moveTo>
                      <a:pt x="309677" y="77410"/>
                    </a:moveTo>
                    <a:lnTo>
                      <a:pt x="254001" y="77410"/>
                    </a:lnTo>
                    <a:lnTo>
                      <a:pt x="272560" y="0"/>
                    </a:lnTo>
                    <a:lnTo>
                      <a:pt x="328236" y="0"/>
                    </a:lnTo>
                    <a:close/>
                    <a:moveTo>
                      <a:pt x="394344" y="77410"/>
                    </a:moveTo>
                    <a:lnTo>
                      <a:pt x="338668" y="77410"/>
                    </a:lnTo>
                    <a:lnTo>
                      <a:pt x="357227" y="0"/>
                    </a:lnTo>
                    <a:lnTo>
                      <a:pt x="412903" y="0"/>
                    </a:lnTo>
                    <a:close/>
                    <a:moveTo>
                      <a:pt x="479011" y="77410"/>
                    </a:moveTo>
                    <a:lnTo>
                      <a:pt x="423335" y="77410"/>
                    </a:lnTo>
                    <a:lnTo>
                      <a:pt x="441894" y="0"/>
                    </a:lnTo>
                    <a:lnTo>
                      <a:pt x="497570" y="0"/>
                    </a:lnTo>
                    <a:close/>
                    <a:moveTo>
                      <a:pt x="563678" y="77410"/>
                    </a:moveTo>
                    <a:lnTo>
                      <a:pt x="508002" y="77410"/>
                    </a:lnTo>
                    <a:lnTo>
                      <a:pt x="526561" y="0"/>
                    </a:lnTo>
                    <a:lnTo>
                      <a:pt x="582237" y="0"/>
                    </a:lnTo>
                    <a:close/>
                    <a:moveTo>
                      <a:pt x="648345" y="77410"/>
                    </a:moveTo>
                    <a:lnTo>
                      <a:pt x="592669" y="77410"/>
                    </a:lnTo>
                    <a:lnTo>
                      <a:pt x="611228" y="0"/>
                    </a:lnTo>
                    <a:lnTo>
                      <a:pt x="666904" y="0"/>
                    </a:lnTo>
                    <a:close/>
                    <a:moveTo>
                      <a:pt x="733012" y="77410"/>
                    </a:moveTo>
                    <a:lnTo>
                      <a:pt x="677336" y="77410"/>
                    </a:lnTo>
                    <a:lnTo>
                      <a:pt x="695895" y="0"/>
                    </a:lnTo>
                    <a:lnTo>
                      <a:pt x="751571" y="0"/>
                    </a:lnTo>
                    <a:close/>
                    <a:moveTo>
                      <a:pt x="817679" y="77410"/>
                    </a:moveTo>
                    <a:lnTo>
                      <a:pt x="762003" y="77410"/>
                    </a:lnTo>
                    <a:lnTo>
                      <a:pt x="780562" y="0"/>
                    </a:lnTo>
                    <a:lnTo>
                      <a:pt x="836238" y="0"/>
                    </a:lnTo>
                    <a:close/>
                    <a:moveTo>
                      <a:pt x="902346" y="77410"/>
                    </a:moveTo>
                    <a:lnTo>
                      <a:pt x="846670" y="77410"/>
                    </a:lnTo>
                    <a:lnTo>
                      <a:pt x="865229" y="0"/>
                    </a:lnTo>
                    <a:lnTo>
                      <a:pt x="920905" y="0"/>
                    </a:lnTo>
                    <a:close/>
                    <a:moveTo>
                      <a:pt x="987013" y="77410"/>
                    </a:moveTo>
                    <a:lnTo>
                      <a:pt x="931337" y="77410"/>
                    </a:lnTo>
                    <a:lnTo>
                      <a:pt x="949896" y="0"/>
                    </a:lnTo>
                    <a:lnTo>
                      <a:pt x="1005572" y="0"/>
                    </a:lnTo>
                    <a:close/>
                    <a:moveTo>
                      <a:pt x="1071680" y="77410"/>
                    </a:moveTo>
                    <a:lnTo>
                      <a:pt x="1016004" y="77410"/>
                    </a:lnTo>
                    <a:lnTo>
                      <a:pt x="1034563" y="0"/>
                    </a:lnTo>
                    <a:lnTo>
                      <a:pt x="1090239" y="0"/>
                    </a:lnTo>
                    <a:close/>
                    <a:moveTo>
                      <a:pt x="1156347" y="77410"/>
                    </a:moveTo>
                    <a:lnTo>
                      <a:pt x="1100671" y="77410"/>
                    </a:lnTo>
                    <a:lnTo>
                      <a:pt x="1119230" y="0"/>
                    </a:lnTo>
                    <a:lnTo>
                      <a:pt x="1174906" y="0"/>
                    </a:lnTo>
                    <a:close/>
                    <a:moveTo>
                      <a:pt x="1241014" y="77410"/>
                    </a:moveTo>
                    <a:lnTo>
                      <a:pt x="1185338" y="77410"/>
                    </a:lnTo>
                    <a:lnTo>
                      <a:pt x="1203897" y="0"/>
                    </a:lnTo>
                    <a:lnTo>
                      <a:pt x="1259573" y="0"/>
                    </a:lnTo>
                    <a:close/>
                    <a:moveTo>
                      <a:pt x="1325681" y="77410"/>
                    </a:moveTo>
                    <a:lnTo>
                      <a:pt x="1270005" y="77410"/>
                    </a:lnTo>
                    <a:lnTo>
                      <a:pt x="1288564" y="0"/>
                    </a:lnTo>
                    <a:lnTo>
                      <a:pt x="1344240" y="0"/>
                    </a:lnTo>
                    <a:close/>
                  </a:path>
                </a:pathLst>
              </a:custGeom>
              <a:grp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grpSp>
      <p:grpSp>
        <p:nvGrpSpPr>
          <p:cNvPr id="2055" name="组合 2054">
            <a:extLst>
              <a:ext uri="{FF2B5EF4-FFF2-40B4-BE49-F238E27FC236}">
                <a16:creationId xmlns:a16="http://schemas.microsoft.com/office/drawing/2014/main" id="{026138D9-2F1D-F140-91EA-C6488E723CBB}"/>
              </a:ext>
            </a:extLst>
          </p:cNvPr>
          <p:cNvGrpSpPr/>
          <p:nvPr/>
        </p:nvGrpSpPr>
        <p:grpSpPr>
          <a:xfrm>
            <a:off x="4983612" y="422760"/>
            <a:ext cx="6006803" cy="2950000"/>
            <a:chOff x="5206333" y="552506"/>
            <a:chExt cx="6006803" cy="2950000"/>
          </a:xfrm>
        </p:grpSpPr>
        <p:grpSp>
          <p:nvGrpSpPr>
            <p:cNvPr id="55" name="组合 54">
              <a:extLst>
                <a:ext uri="{FF2B5EF4-FFF2-40B4-BE49-F238E27FC236}">
                  <a16:creationId xmlns:a16="http://schemas.microsoft.com/office/drawing/2014/main" id="{47DBE852-C0E9-2B4B-B4E1-CA0074333ECF}"/>
                </a:ext>
              </a:extLst>
            </p:cNvPr>
            <p:cNvGrpSpPr/>
            <p:nvPr/>
          </p:nvGrpSpPr>
          <p:grpSpPr>
            <a:xfrm>
              <a:off x="5206333" y="552506"/>
              <a:ext cx="5951352" cy="2950000"/>
              <a:chOff x="5229668" y="593073"/>
              <a:chExt cx="5951352" cy="2950000"/>
            </a:xfrm>
          </p:grpSpPr>
          <p:grpSp>
            <p:nvGrpSpPr>
              <p:cNvPr id="51" name="组合 50">
                <a:extLst>
                  <a:ext uri="{FF2B5EF4-FFF2-40B4-BE49-F238E27FC236}">
                    <a16:creationId xmlns:a16="http://schemas.microsoft.com/office/drawing/2014/main" id="{0D700513-5387-3D4C-B685-BB1DFEF6459C}"/>
                  </a:ext>
                </a:extLst>
              </p:cNvPr>
              <p:cNvGrpSpPr/>
              <p:nvPr/>
            </p:nvGrpSpPr>
            <p:grpSpPr>
              <a:xfrm flipH="1">
                <a:off x="6529312" y="1280821"/>
                <a:ext cx="4651708" cy="1964706"/>
                <a:chOff x="6682176" y="2400529"/>
                <a:chExt cx="4987837" cy="2338237"/>
              </a:xfrm>
            </p:grpSpPr>
            <p:sp>
              <p:nvSpPr>
                <p:cNvPr id="52" name="任意多边形: 形状 23">
                  <a:extLst>
                    <a:ext uri="{FF2B5EF4-FFF2-40B4-BE49-F238E27FC236}">
                      <a16:creationId xmlns:a16="http://schemas.microsoft.com/office/drawing/2014/main" id="{618E9E66-6D93-8AF9-AF09-0222AD4EAD20}"/>
                    </a:ext>
                  </a:extLst>
                </p:cNvPr>
                <p:cNvSpPr/>
                <p:nvPr>
                  <p:custDataLst>
                    <p:tags r:id="rId1"/>
                  </p:custDataLst>
                </p:nvPr>
              </p:nvSpPr>
              <p:spPr>
                <a:xfrm flipH="1" flipV="1">
                  <a:off x="9129176" y="2471496"/>
                  <a:ext cx="1965028" cy="75287"/>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53" name="任意多边形: 形状 77">
                  <a:extLst>
                    <a:ext uri="{FF2B5EF4-FFF2-40B4-BE49-F238E27FC236}">
                      <a16:creationId xmlns:a16="http://schemas.microsoft.com/office/drawing/2014/main" id="{B568688F-C3E1-F0D1-A44C-EC01F9DE541A}"/>
                    </a:ext>
                  </a:extLst>
                </p:cNvPr>
                <p:cNvSpPr/>
                <p:nvPr>
                  <p:custDataLst>
                    <p:tags r:id="rId2"/>
                  </p:custDataLst>
                </p:nvPr>
              </p:nvSpPr>
              <p:spPr>
                <a:xfrm>
                  <a:off x="6682176" y="2400529"/>
                  <a:ext cx="4987837" cy="2338237"/>
                </a:xfrm>
                <a:custGeom>
                  <a:avLst/>
                  <a:gdLst>
                    <a:gd name="connsiteX0" fmla="*/ 4261593 w 7028709"/>
                    <a:gd name="connsiteY0" fmla="*/ 0 h 2404600"/>
                    <a:gd name="connsiteX1" fmla="*/ 6581589 w 7028709"/>
                    <a:gd name="connsiteY1" fmla="*/ 0 h 2404600"/>
                    <a:gd name="connsiteX2" fmla="*/ 6620167 w 7028709"/>
                    <a:gd name="connsiteY2" fmla="*/ 154310 h 2404600"/>
                    <a:gd name="connsiteX3" fmla="*/ 6935682 w 7028709"/>
                    <a:gd name="connsiteY3" fmla="*/ 154310 h 2404600"/>
                    <a:gd name="connsiteX4" fmla="*/ 6935682 w 7028709"/>
                    <a:gd name="connsiteY4" fmla="*/ 677045 h 2404600"/>
                    <a:gd name="connsiteX5" fmla="*/ 7028709 w 7028709"/>
                    <a:gd name="connsiteY5" fmla="*/ 702330 h 2404600"/>
                    <a:gd name="connsiteX6" fmla="*/ 7028709 w 7028709"/>
                    <a:gd name="connsiteY6" fmla="*/ 1976571 h 2404600"/>
                    <a:gd name="connsiteX7" fmla="*/ 6903861 w 7028709"/>
                    <a:gd name="connsiteY7" fmla="*/ 2010506 h 2404600"/>
                    <a:gd name="connsiteX8" fmla="*/ 6903861 w 7028709"/>
                    <a:gd name="connsiteY8" fmla="*/ 2404600 h 2404600"/>
                    <a:gd name="connsiteX9" fmla="*/ 0 w 7028709"/>
                    <a:gd name="connsiteY9" fmla="*/ 2404600 h 2404600"/>
                    <a:gd name="connsiteX10" fmla="*/ 551197 w 7028709"/>
                    <a:gd name="connsiteY10" fmla="*/ 154310 h 2404600"/>
                    <a:gd name="connsiteX11" fmla="*/ 4223015 w 7028709"/>
                    <a:gd name="connsiteY11" fmla="*/ 154310 h 2404600"/>
                    <a:gd name="connsiteX0" fmla="*/ 4261593 w 7028709"/>
                    <a:gd name="connsiteY0" fmla="*/ 0 h 2404600"/>
                    <a:gd name="connsiteX1" fmla="*/ 6581589 w 7028709"/>
                    <a:gd name="connsiteY1" fmla="*/ 0 h 2404600"/>
                    <a:gd name="connsiteX2" fmla="*/ 6620167 w 7028709"/>
                    <a:gd name="connsiteY2" fmla="*/ 154310 h 2404600"/>
                    <a:gd name="connsiteX3" fmla="*/ 6935682 w 7028709"/>
                    <a:gd name="connsiteY3" fmla="*/ 154310 h 2404600"/>
                    <a:gd name="connsiteX4" fmla="*/ 6935682 w 7028709"/>
                    <a:gd name="connsiteY4" fmla="*/ 677045 h 2404600"/>
                    <a:gd name="connsiteX5" fmla="*/ 7028709 w 7028709"/>
                    <a:gd name="connsiteY5" fmla="*/ 702330 h 2404600"/>
                    <a:gd name="connsiteX6" fmla="*/ 7028709 w 7028709"/>
                    <a:gd name="connsiteY6" fmla="*/ 1976571 h 2404600"/>
                    <a:gd name="connsiteX7" fmla="*/ 6903861 w 7028709"/>
                    <a:gd name="connsiteY7" fmla="*/ 2010506 h 2404600"/>
                    <a:gd name="connsiteX8" fmla="*/ 6903861 w 7028709"/>
                    <a:gd name="connsiteY8" fmla="*/ 2404600 h 2404600"/>
                    <a:gd name="connsiteX9" fmla="*/ 0 w 7028709"/>
                    <a:gd name="connsiteY9" fmla="*/ 2404600 h 2404600"/>
                    <a:gd name="connsiteX10" fmla="*/ 2893100 w 7028709"/>
                    <a:gd name="connsiteY10" fmla="*/ 147542 h 2404600"/>
                    <a:gd name="connsiteX11" fmla="*/ 4223015 w 7028709"/>
                    <a:gd name="connsiteY11" fmla="*/ 154310 h 2404600"/>
                    <a:gd name="connsiteX12" fmla="*/ 4261593 w 7028709"/>
                    <a:gd name="connsiteY12" fmla="*/ 0 h 2404600"/>
                    <a:gd name="connsiteX0" fmla="*/ 1973838 w 4740954"/>
                    <a:gd name="connsiteY0" fmla="*/ 0 h 2404600"/>
                    <a:gd name="connsiteX1" fmla="*/ 4293834 w 4740954"/>
                    <a:gd name="connsiteY1" fmla="*/ 0 h 2404600"/>
                    <a:gd name="connsiteX2" fmla="*/ 4332412 w 4740954"/>
                    <a:gd name="connsiteY2" fmla="*/ 154310 h 2404600"/>
                    <a:gd name="connsiteX3" fmla="*/ 4647927 w 4740954"/>
                    <a:gd name="connsiteY3" fmla="*/ 154310 h 2404600"/>
                    <a:gd name="connsiteX4" fmla="*/ 4647927 w 4740954"/>
                    <a:gd name="connsiteY4" fmla="*/ 677045 h 2404600"/>
                    <a:gd name="connsiteX5" fmla="*/ 4740954 w 4740954"/>
                    <a:gd name="connsiteY5" fmla="*/ 702330 h 2404600"/>
                    <a:gd name="connsiteX6" fmla="*/ 4740954 w 4740954"/>
                    <a:gd name="connsiteY6" fmla="*/ 1976571 h 2404600"/>
                    <a:gd name="connsiteX7" fmla="*/ 4616106 w 4740954"/>
                    <a:gd name="connsiteY7" fmla="*/ 2010506 h 2404600"/>
                    <a:gd name="connsiteX8" fmla="*/ 4616106 w 4740954"/>
                    <a:gd name="connsiteY8" fmla="*/ 2404600 h 2404600"/>
                    <a:gd name="connsiteX9" fmla="*/ 0 w 4740954"/>
                    <a:gd name="connsiteY9" fmla="*/ 2404600 h 2404600"/>
                    <a:gd name="connsiteX10" fmla="*/ 605345 w 4740954"/>
                    <a:gd name="connsiteY10" fmla="*/ 147542 h 2404600"/>
                    <a:gd name="connsiteX11" fmla="*/ 1935260 w 4740954"/>
                    <a:gd name="connsiteY11" fmla="*/ 154310 h 2404600"/>
                    <a:gd name="connsiteX12" fmla="*/ 1973838 w 4740954"/>
                    <a:gd name="connsiteY12" fmla="*/ 0 h 2404600"/>
                    <a:gd name="connsiteX0" fmla="*/ 1973838 w 4740954"/>
                    <a:gd name="connsiteY0" fmla="*/ 0 h 2404600"/>
                    <a:gd name="connsiteX1" fmla="*/ 4293834 w 4740954"/>
                    <a:gd name="connsiteY1" fmla="*/ 0 h 2404600"/>
                    <a:gd name="connsiteX2" fmla="*/ 4332412 w 4740954"/>
                    <a:gd name="connsiteY2" fmla="*/ 154310 h 2404600"/>
                    <a:gd name="connsiteX3" fmla="*/ 4647927 w 4740954"/>
                    <a:gd name="connsiteY3" fmla="*/ 154310 h 2404600"/>
                    <a:gd name="connsiteX4" fmla="*/ 4647927 w 4740954"/>
                    <a:gd name="connsiteY4" fmla="*/ 677045 h 2404600"/>
                    <a:gd name="connsiteX5" fmla="*/ 4740954 w 4740954"/>
                    <a:gd name="connsiteY5" fmla="*/ 702330 h 2404600"/>
                    <a:gd name="connsiteX6" fmla="*/ 4740954 w 4740954"/>
                    <a:gd name="connsiteY6" fmla="*/ 1976571 h 2404600"/>
                    <a:gd name="connsiteX7" fmla="*/ 4616106 w 4740954"/>
                    <a:gd name="connsiteY7" fmla="*/ 2010506 h 2404600"/>
                    <a:gd name="connsiteX8" fmla="*/ 4616106 w 4740954"/>
                    <a:gd name="connsiteY8" fmla="*/ 2404600 h 2404600"/>
                    <a:gd name="connsiteX9" fmla="*/ 0 w 4740954"/>
                    <a:gd name="connsiteY9" fmla="*/ 2404600 h 2404600"/>
                    <a:gd name="connsiteX10" fmla="*/ 693336 w 4740954"/>
                    <a:gd name="connsiteY10" fmla="*/ 147542 h 2404600"/>
                    <a:gd name="connsiteX11" fmla="*/ 1935260 w 4740954"/>
                    <a:gd name="connsiteY11" fmla="*/ 154310 h 2404600"/>
                    <a:gd name="connsiteX12" fmla="*/ 1973838 w 4740954"/>
                    <a:gd name="connsiteY12" fmla="*/ 0 h 2404600"/>
                    <a:gd name="connsiteX0" fmla="*/ 1885848 w 4652964"/>
                    <a:gd name="connsiteY0" fmla="*/ 0 h 2404600"/>
                    <a:gd name="connsiteX1" fmla="*/ 4205844 w 4652964"/>
                    <a:gd name="connsiteY1" fmla="*/ 0 h 2404600"/>
                    <a:gd name="connsiteX2" fmla="*/ 4244422 w 4652964"/>
                    <a:gd name="connsiteY2" fmla="*/ 154310 h 2404600"/>
                    <a:gd name="connsiteX3" fmla="*/ 4559937 w 4652964"/>
                    <a:gd name="connsiteY3" fmla="*/ 154310 h 2404600"/>
                    <a:gd name="connsiteX4" fmla="*/ 4559937 w 4652964"/>
                    <a:gd name="connsiteY4" fmla="*/ 677045 h 2404600"/>
                    <a:gd name="connsiteX5" fmla="*/ 4652964 w 4652964"/>
                    <a:gd name="connsiteY5" fmla="*/ 702330 h 2404600"/>
                    <a:gd name="connsiteX6" fmla="*/ 4652964 w 4652964"/>
                    <a:gd name="connsiteY6" fmla="*/ 1976571 h 2404600"/>
                    <a:gd name="connsiteX7" fmla="*/ 4528116 w 4652964"/>
                    <a:gd name="connsiteY7" fmla="*/ 2010506 h 2404600"/>
                    <a:gd name="connsiteX8" fmla="*/ 4528116 w 4652964"/>
                    <a:gd name="connsiteY8" fmla="*/ 2404600 h 2404600"/>
                    <a:gd name="connsiteX9" fmla="*/ 0 w 4652964"/>
                    <a:gd name="connsiteY9" fmla="*/ 2397831 h 2404600"/>
                    <a:gd name="connsiteX10" fmla="*/ 605346 w 4652964"/>
                    <a:gd name="connsiteY10" fmla="*/ 147542 h 2404600"/>
                    <a:gd name="connsiteX11" fmla="*/ 1847270 w 4652964"/>
                    <a:gd name="connsiteY11" fmla="*/ 154310 h 2404600"/>
                    <a:gd name="connsiteX12" fmla="*/ 1885848 w 4652964"/>
                    <a:gd name="connsiteY12" fmla="*/ 0 h 2404600"/>
                    <a:gd name="connsiteX0" fmla="*/ 1885848 w 4652964"/>
                    <a:gd name="connsiteY0" fmla="*/ 0 h 2404600"/>
                    <a:gd name="connsiteX1" fmla="*/ 4205844 w 4652964"/>
                    <a:gd name="connsiteY1" fmla="*/ 0 h 2404600"/>
                    <a:gd name="connsiteX2" fmla="*/ 4244422 w 4652964"/>
                    <a:gd name="connsiteY2" fmla="*/ 154310 h 2404600"/>
                    <a:gd name="connsiteX3" fmla="*/ 4559937 w 4652964"/>
                    <a:gd name="connsiteY3" fmla="*/ 154310 h 2404600"/>
                    <a:gd name="connsiteX4" fmla="*/ 4559937 w 4652964"/>
                    <a:gd name="connsiteY4" fmla="*/ 677045 h 2404600"/>
                    <a:gd name="connsiteX5" fmla="*/ 4652964 w 4652964"/>
                    <a:gd name="connsiteY5" fmla="*/ 702330 h 2404600"/>
                    <a:gd name="connsiteX6" fmla="*/ 4652964 w 4652964"/>
                    <a:gd name="connsiteY6" fmla="*/ 1976571 h 2404600"/>
                    <a:gd name="connsiteX7" fmla="*/ 4528116 w 4652964"/>
                    <a:gd name="connsiteY7" fmla="*/ 2010506 h 2404600"/>
                    <a:gd name="connsiteX8" fmla="*/ 4528116 w 4652964"/>
                    <a:gd name="connsiteY8" fmla="*/ 2404600 h 2404600"/>
                    <a:gd name="connsiteX9" fmla="*/ 0 w 4652964"/>
                    <a:gd name="connsiteY9" fmla="*/ 2397831 h 2404600"/>
                    <a:gd name="connsiteX10" fmla="*/ 336815 w 4652964"/>
                    <a:gd name="connsiteY10" fmla="*/ 147541 h 2404600"/>
                    <a:gd name="connsiteX11" fmla="*/ 1847270 w 4652964"/>
                    <a:gd name="connsiteY11" fmla="*/ 154310 h 2404600"/>
                    <a:gd name="connsiteX12" fmla="*/ 1885848 w 4652964"/>
                    <a:gd name="connsiteY12" fmla="*/ 0 h 2404600"/>
                    <a:gd name="connsiteX0" fmla="*/ 2364849 w 5131965"/>
                    <a:gd name="connsiteY0" fmla="*/ 0 h 2405886"/>
                    <a:gd name="connsiteX1" fmla="*/ 4684845 w 5131965"/>
                    <a:gd name="connsiteY1" fmla="*/ 0 h 2405886"/>
                    <a:gd name="connsiteX2" fmla="*/ 4723423 w 5131965"/>
                    <a:gd name="connsiteY2" fmla="*/ 154310 h 2405886"/>
                    <a:gd name="connsiteX3" fmla="*/ 5038938 w 5131965"/>
                    <a:gd name="connsiteY3" fmla="*/ 154310 h 2405886"/>
                    <a:gd name="connsiteX4" fmla="*/ 5038938 w 5131965"/>
                    <a:gd name="connsiteY4" fmla="*/ 677045 h 2405886"/>
                    <a:gd name="connsiteX5" fmla="*/ 5131965 w 5131965"/>
                    <a:gd name="connsiteY5" fmla="*/ 702330 h 2405886"/>
                    <a:gd name="connsiteX6" fmla="*/ 5131965 w 5131965"/>
                    <a:gd name="connsiteY6" fmla="*/ 1976571 h 2405886"/>
                    <a:gd name="connsiteX7" fmla="*/ 5007117 w 5131965"/>
                    <a:gd name="connsiteY7" fmla="*/ 2010506 h 2405886"/>
                    <a:gd name="connsiteX8" fmla="*/ 5007117 w 5131965"/>
                    <a:gd name="connsiteY8" fmla="*/ 2404600 h 2405886"/>
                    <a:gd name="connsiteX9" fmla="*/ 0 w 5131965"/>
                    <a:gd name="connsiteY9" fmla="*/ 2405886 h 2405886"/>
                    <a:gd name="connsiteX10" fmla="*/ 815816 w 5131965"/>
                    <a:gd name="connsiteY10" fmla="*/ 147541 h 2405886"/>
                    <a:gd name="connsiteX11" fmla="*/ 2326271 w 5131965"/>
                    <a:gd name="connsiteY11" fmla="*/ 154310 h 2405886"/>
                    <a:gd name="connsiteX12" fmla="*/ 2364849 w 5131965"/>
                    <a:gd name="connsiteY12" fmla="*/ 0 h 2405886"/>
                    <a:gd name="connsiteX0" fmla="*/ 2364849 w 5131965"/>
                    <a:gd name="connsiteY0" fmla="*/ 0 h 2405886"/>
                    <a:gd name="connsiteX1" fmla="*/ 4684845 w 5131965"/>
                    <a:gd name="connsiteY1" fmla="*/ 0 h 2405886"/>
                    <a:gd name="connsiteX2" fmla="*/ 4723423 w 5131965"/>
                    <a:gd name="connsiteY2" fmla="*/ 154310 h 2405886"/>
                    <a:gd name="connsiteX3" fmla="*/ 5038938 w 5131965"/>
                    <a:gd name="connsiteY3" fmla="*/ 154310 h 2405886"/>
                    <a:gd name="connsiteX4" fmla="*/ 5038938 w 5131965"/>
                    <a:gd name="connsiteY4" fmla="*/ 677045 h 2405886"/>
                    <a:gd name="connsiteX5" fmla="*/ 5131965 w 5131965"/>
                    <a:gd name="connsiteY5" fmla="*/ 702330 h 2405886"/>
                    <a:gd name="connsiteX6" fmla="*/ 5131965 w 5131965"/>
                    <a:gd name="connsiteY6" fmla="*/ 1976571 h 2405886"/>
                    <a:gd name="connsiteX7" fmla="*/ 5007117 w 5131965"/>
                    <a:gd name="connsiteY7" fmla="*/ 2010506 h 2405886"/>
                    <a:gd name="connsiteX8" fmla="*/ 5007117 w 5131965"/>
                    <a:gd name="connsiteY8" fmla="*/ 2404600 h 2405886"/>
                    <a:gd name="connsiteX9" fmla="*/ 0 w 5131965"/>
                    <a:gd name="connsiteY9" fmla="*/ 2405886 h 2405886"/>
                    <a:gd name="connsiteX10" fmla="*/ 815816 w 5131965"/>
                    <a:gd name="connsiteY10" fmla="*/ 147541 h 2405886"/>
                    <a:gd name="connsiteX11" fmla="*/ 2326271 w 5131965"/>
                    <a:gd name="connsiteY11" fmla="*/ 154310 h 2405886"/>
                    <a:gd name="connsiteX12" fmla="*/ 2364849 w 5131965"/>
                    <a:gd name="connsiteY12" fmla="*/ 0 h 2405886"/>
                    <a:gd name="connsiteX0" fmla="*/ 2364849 w 5131965"/>
                    <a:gd name="connsiteY0" fmla="*/ 0 h 2405886"/>
                    <a:gd name="connsiteX1" fmla="*/ 4684845 w 5131965"/>
                    <a:gd name="connsiteY1" fmla="*/ 0 h 2405886"/>
                    <a:gd name="connsiteX2" fmla="*/ 4723423 w 5131965"/>
                    <a:gd name="connsiteY2" fmla="*/ 154310 h 2405886"/>
                    <a:gd name="connsiteX3" fmla="*/ 4842984 w 5131965"/>
                    <a:gd name="connsiteY3" fmla="*/ 444312 h 2405886"/>
                    <a:gd name="connsiteX4" fmla="*/ 5038938 w 5131965"/>
                    <a:gd name="connsiteY4" fmla="*/ 677045 h 2405886"/>
                    <a:gd name="connsiteX5" fmla="*/ 5131965 w 5131965"/>
                    <a:gd name="connsiteY5" fmla="*/ 702330 h 2405886"/>
                    <a:gd name="connsiteX6" fmla="*/ 5131965 w 5131965"/>
                    <a:gd name="connsiteY6" fmla="*/ 1976571 h 2405886"/>
                    <a:gd name="connsiteX7" fmla="*/ 5007117 w 5131965"/>
                    <a:gd name="connsiteY7" fmla="*/ 2010506 h 2405886"/>
                    <a:gd name="connsiteX8" fmla="*/ 5007117 w 5131965"/>
                    <a:gd name="connsiteY8" fmla="*/ 2404600 h 2405886"/>
                    <a:gd name="connsiteX9" fmla="*/ 0 w 5131965"/>
                    <a:gd name="connsiteY9" fmla="*/ 2405886 h 2405886"/>
                    <a:gd name="connsiteX10" fmla="*/ 815816 w 5131965"/>
                    <a:gd name="connsiteY10" fmla="*/ 147541 h 2405886"/>
                    <a:gd name="connsiteX11" fmla="*/ 2326271 w 5131965"/>
                    <a:gd name="connsiteY11" fmla="*/ 154310 h 2405886"/>
                    <a:gd name="connsiteX12" fmla="*/ 2364849 w 5131965"/>
                    <a:gd name="connsiteY12" fmla="*/ 0 h 2405886"/>
                    <a:gd name="connsiteX0" fmla="*/ 2364849 w 5131965"/>
                    <a:gd name="connsiteY0" fmla="*/ 0 h 2405886"/>
                    <a:gd name="connsiteX1" fmla="*/ 4684845 w 5131965"/>
                    <a:gd name="connsiteY1" fmla="*/ 0 h 2405886"/>
                    <a:gd name="connsiteX2" fmla="*/ 4723423 w 5131965"/>
                    <a:gd name="connsiteY2" fmla="*/ 154310 h 2405886"/>
                    <a:gd name="connsiteX3" fmla="*/ 4842984 w 5131965"/>
                    <a:gd name="connsiteY3" fmla="*/ 444312 h 2405886"/>
                    <a:gd name="connsiteX4" fmla="*/ 5038938 w 5131965"/>
                    <a:gd name="connsiteY4" fmla="*/ 677045 h 2405886"/>
                    <a:gd name="connsiteX5" fmla="*/ 5131965 w 5131965"/>
                    <a:gd name="connsiteY5" fmla="*/ 702330 h 2405886"/>
                    <a:gd name="connsiteX6" fmla="*/ 5131965 w 5131965"/>
                    <a:gd name="connsiteY6" fmla="*/ 1976571 h 2405886"/>
                    <a:gd name="connsiteX7" fmla="*/ 5007117 w 5131965"/>
                    <a:gd name="connsiteY7" fmla="*/ 2010506 h 2405886"/>
                    <a:gd name="connsiteX8" fmla="*/ 5007117 w 5131965"/>
                    <a:gd name="connsiteY8" fmla="*/ 2404600 h 2405886"/>
                    <a:gd name="connsiteX9" fmla="*/ 0 w 5131965"/>
                    <a:gd name="connsiteY9" fmla="*/ 2405886 h 2405886"/>
                    <a:gd name="connsiteX10" fmla="*/ 815816 w 5131965"/>
                    <a:gd name="connsiteY10" fmla="*/ 147541 h 2405886"/>
                    <a:gd name="connsiteX11" fmla="*/ 2326271 w 5131965"/>
                    <a:gd name="connsiteY11" fmla="*/ 154310 h 2405886"/>
                    <a:gd name="connsiteX12" fmla="*/ 2364849 w 5131965"/>
                    <a:gd name="connsiteY12" fmla="*/ 0 h 2405886"/>
                    <a:gd name="connsiteX0" fmla="*/ 2364849 w 5131965"/>
                    <a:gd name="connsiteY0" fmla="*/ 0 h 2405886"/>
                    <a:gd name="connsiteX1" fmla="*/ 4684845 w 5131965"/>
                    <a:gd name="connsiteY1" fmla="*/ 0 h 2405886"/>
                    <a:gd name="connsiteX2" fmla="*/ 4723423 w 5131965"/>
                    <a:gd name="connsiteY2" fmla="*/ 154310 h 2405886"/>
                    <a:gd name="connsiteX3" fmla="*/ 4842984 w 5131965"/>
                    <a:gd name="connsiteY3" fmla="*/ 444312 h 2405886"/>
                    <a:gd name="connsiteX4" fmla="*/ 5038938 w 5131965"/>
                    <a:gd name="connsiteY4" fmla="*/ 677045 h 2405886"/>
                    <a:gd name="connsiteX5" fmla="*/ 4986814 w 5131965"/>
                    <a:gd name="connsiteY5" fmla="*/ 1242056 h 2405886"/>
                    <a:gd name="connsiteX6" fmla="*/ 5131965 w 5131965"/>
                    <a:gd name="connsiteY6" fmla="*/ 1976571 h 2405886"/>
                    <a:gd name="connsiteX7" fmla="*/ 5007117 w 5131965"/>
                    <a:gd name="connsiteY7" fmla="*/ 2010506 h 2405886"/>
                    <a:gd name="connsiteX8" fmla="*/ 5007117 w 5131965"/>
                    <a:gd name="connsiteY8" fmla="*/ 2404600 h 2405886"/>
                    <a:gd name="connsiteX9" fmla="*/ 0 w 5131965"/>
                    <a:gd name="connsiteY9" fmla="*/ 2405886 h 2405886"/>
                    <a:gd name="connsiteX10" fmla="*/ 815816 w 5131965"/>
                    <a:gd name="connsiteY10" fmla="*/ 147541 h 2405886"/>
                    <a:gd name="connsiteX11" fmla="*/ 2326271 w 5131965"/>
                    <a:gd name="connsiteY11" fmla="*/ 154310 h 2405886"/>
                    <a:gd name="connsiteX12" fmla="*/ 2364849 w 5131965"/>
                    <a:gd name="connsiteY12" fmla="*/ 0 h 2405886"/>
                    <a:gd name="connsiteX0" fmla="*/ 2364849 w 5131965"/>
                    <a:gd name="connsiteY0" fmla="*/ 0 h 2405886"/>
                    <a:gd name="connsiteX1" fmla="*/ 4684845 w 5131965"/>
                    <a:gd name="connsiteY1" fmla="*/ 0 h 2405886"/>
                    <a:gd name="connsiteX2" fmla="*/ 4723423 w 5131965"/>
                    <a:gd name="connsiteY2" fmla="*/ 154310 h 2405886"/>
                    <a:gd name="connsiteX3" fmla="*/ 4842984 w 5131965"/>
                    <a:gd name="connsiteY3" fmla="*/ 444312 h 2405886"/>
                    <a:gd name="connsiteX4" fmla="*/ 4937332 w 5131965"/>
                    <a:gd name="connsiteY4" fmla="*/ 677045 h 2405886"/>
                    <a:gd name="connsiteX5" fmla="*/ 4986814 w 5131965"/>
                    <a:gd name="connsiteY5" fmla="*/ 1242056 h 2405886"/>
                    <a:gd name="connsiteX6" fmla="*/ 5131965 w 5131965"/>
                    <a:gd name="connsiteY6" fmla="*/ 1976571 h 2405886"/>
                    <a:gd name="connsiteX7" fmla="*/ 5007117 w 5131965"/>
                    <a:gd name="connsiteY7" fmla="*/ 2010506 h 2405886"/>
                    <a:gd name="connsiteX8" fmla="*/ 5007117 w 5131965"/>
                    <a:gd name="connsiteY8" fmla="*/ 2404600 h 2405886"/>
                    <a:gd name="connsiteX9" fmla="*/ 0 w 5131965"/>
                    <a:gd name="connsiteY9" fmla="*/ 2405886 h 2405886"/>
                    <a:gd name="connsiteX10" fmla="*/ 815816 w 5131965"/>
                    <a:gd name="connsiteY10" fmla="*/ 147541 h 2405886"/>
                    <a:gd name="connsiteX11" fmla="*/ 2326271 w 5131965"/>
                    <a:gd name="connsiteY11" fmla="*/ 154310 h 2405886"/>
                    <a:gd name="connsiteX12" fmla="*/ 2364849 w 5131965"/>
                    <a:gd name="connsiteY12" fmla="*/ 0 h 24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31965" h="2405886">
                      <a:moveTo>
                        <a:pt x="2364849" y="0"/>
                      </a:moveTo>
                      <a:lnTo>
                        <a:pt x="4684845" y="0"/>
                      </a:lnTo>
                      <a:lnTo>
                        <a:pt x="4723423" y="154310"/>
                      </a:lnTo>
                      <a:lnTo>
                        <a:pt x="4842984" y="444312"/>
                      </a:lnTo>
                      <a:lnTo>
                        <a:pt x="4937332" y="677045"/>
                      </a:lnTo>
                      <a:lnTo>
                        <a:pt x="4986814" y="1242056"/>
                      </a:lnTo>
                      <a:lnTo>
                        <a:pt x="5131965" y="1976571"/>
                      </a:lnTo>
                      <a:lnTo>
                        <a:pt x="5007117" y="2010506"/>
                      </a:lnTo>
                      <a:lnTo>
                        <a:pt x="5007117" y="2404600"/>
                      </a:lnTo>
                      <a:lnTo>
                        <a:pt x="0" y="2405886"/>
                      </a:lnTo>
                      <a:lnTo>
                        <a:pt x="815816" y="147541"/>
                      </a:lnTo>
                      <a:lnTo>
                        <a:pt x="2326271" y="154310"/>
                      </a:lnTo>
                      <a:lnTo>
                        <a:pt x="2364849" y="0"/>
                      </a:lnTo>
                      <a:close/>
                    </a:path>
                  </a:pathLst>
                </a:cu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pic>
              <p:nvPicPr>
                <p:cNvPr id="54" name="图片 53">
                  <a:extLst>
                    <a:ext uri="{FF2B5EF4-FFF2-40B4-BE49-F238E27FC236}">
                      <a16:creationId xmlns:a16="http://schemas.microsoft.com/office/drawing/2014/main" id="{4CF7DFEB-FB40-CF4E-4639-6CE306A183B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flipH="1">
                  <a:off x="6790312" y="2613240"/>
                  <a:ext cx="3823607" cy="2045369"/>
                </a:xfrm>
                <a:prstGeom prst="rect">
                  <a:avLst/>
                </a:prstGeom>
                <a:effectLst>
                  <a:innerShdw blurRad="63500" dist="50800" dir="13500000">
                    <a:prstClr val="black">
                      <a:alpha val="50000"/>
                    </a:prstClr>
                  </a:innerShdw>
                </a:effectLst>
              </p:spPr>
            </p:pic>
          </p:grpSp>
          <p:pic>
            <p:nvPicPr>
              <p:cNvPr id="50" name="图片 49">
                <a:extLst>
                  <a:ext uri="{FF2B5EF4-FFF2-40B4-BE49-F238E27FC236}">
                    <a16:creationId xmlns:a16="http://schemas.microsoft.com/office/drawing/2014/main" id="{DF19B812-F6AB-6E6A-CFCE-CB50B3B3F26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29668" y="593073"/>
                <a:ext cx="3341841" cy="2950000"/>
              </a:xfrm>
              <a:prstGeom prst="rect">
                <a:avLst/>
              </a:prstGeom>
            </p:spPr>
          </p:pic>
        </p:grpSp>
        <p:grpSp>
          <p:nvGrpSpPr>
            <p:cNvPr id="2052" name="组合 2051">
              <a:extLst>
                <a:ext uri="{FF2B5EF4-FFF2-40B4-BE49-F238E27FC236}">
                  <a16:creationId xmlns:a16="http://schemas.microsoft.com/office/drawing/2014/main" id="{20151A2C-F274-BE88-A66B-38FD54ACF3C9}"/>
                </a:ext>
              </a:extLst>
            </p:cNvPr>
            <p:cNvGrpSpPr/>
            <p:nvPr/>
          </p:nvGrpSpPr>
          <p:grpSpPr>
            <a:xfrm>
              <a:off x="7687763" y="2768273"/>
              <a:ext cx="3525373" cy="724047"/>
              <a:chOff x="7376016" y="2807337"/>
              <a:chExt cx="3525373" cy="724047"/>
            </a:xfrm>
          </p:grpSpPr>
          <p:sp>
            <p:nvSpPr>
              <p:cNvPr id="63" name="文本框 62">
                <a:extLst>
                  <a:ext uri="{FF2B5EF4-FFF2-40B4-BE49-F238E27FC236}">
                    <a16:creationId xmlns:a16="http://schemas.microsoft.com/office/drawing/2014/main" id="{2201AEA0-D5B6-E48C-D272-590E9C959DB3}"/>
                  </a:ext>
                </a:extLst>
              </p:cNvPr>
              <p:cNvSpPr txBox="1"/>
              <p:nvPr/>
            </p:nvSpPr>
            <p:spPr>
              <a:xfrm>
                <a:off x="7397969" y="2823498"/>
                <a:ext cx="3503420" cy="707886"/>
              </a:xfrm>
              <a:prstGeom prst="rect">
                <a:avLst/>
              </a:prstGeom>
              <a:noFill/>
            </p:spPr>
            <p:txBody>
              <a:bodyPr wrap="square">
                <a:spAutoFit/>
              </a:bodyPr>
              <a:lstStyle/>
              <a:p>
                <a:pPr marL="0" marR="0" algn="just">
                  <a:spcBef>
                    <a:spcPts val="0"/>
                  </a:spcBef>
                  <a:spcAft>
                    <a:spcPts val="0"/>
                  </a:spcAft>
                </a:pPr>
                <a:r>
                  <a:rPr lang="zh-CN" altLang="en-US" sz="2000" i="1" kern="100" spc="300" dirty="0">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抓举类始祖</a:t>
                </a:r>
                <a:endParaRPr lang="en-US" altLang="zh-CN" sz="2000" i="1" kern="100" spc="300" dirty="0">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endParaRPr>
              </a:p>
              <a:p>
                <a:pPr marL="0" marR="0" algn="just">
                  <a:spcBef>
                    <a:spcPts val="0"/>
                  </a:spcBef>
                  <a:spcAft>
                    <a:spcPts val="0"/>
                  </a:spcAft>
                </a:pPr>
                <a:r>
                  <a:rPr lang="en-US" altLang="zh-CN" sz="2000" i="1" kern="100" spc="300" dirty="0">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Complete Control</a:t>
                </a:r>
                <a:endParaRPr lang="zh-CN" altLang="en-US" sz="3200" i="1" kern="100" spc="300" dirty="0">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endParaRPr>
              </a:p>
            </p:txBody>
          </p:sp>
          <p:sp>
            <p:nvSpPr>
              <p:cNvPr id="59" name="文本框 58">
                <a:extLst>
                  <a:ext uri="{FF2B5EF4-FFF2-40B4-BE49-F238E27FC236}">
                    <a16:creationId xmlns:a16="http://schemas.microsoft.com/office/drawing/2014/main" id="{3DA7839E-0A4E-25E6-84D0-A6172D825ACC}"/>
                  </a:ext>
                </a:extLst>
              </p:cNvPr>
              <p:cNvSpPr txBox="1"/>
              <p:nvPr/>
            </p:nvSpPr>
            <p:spPr>
              <a:xfrm>
                <a:off x="7376016" y="2807337"/>
                <a:ext cx="3503420" cy="707886"/>
              </a:xfrm>
              <a:prstGeom prst="rect">
                <a:avLst/>
              </a:prstGeom>
              <a:noFill/>
            </p:spPr>
            <p:txBody>
              <a:bodyPr wrap="square">
                <a:spAutoFit/>
              </a:bodyPr>
              <a:lstStyle/>
              <a:p>
                <a:pPr marL="0" marR="0" algn="just">
                  <a:spcBef>
                    <a:spcPts val="0"/>
                  </a:spcBef>
                  <a:spcAft>
                    <a:spcPts val="0"/>
                  </a:spcAft>
                </a:pPr>
                <a:r>
                  <a:rPr lang="zh-CN" altLang="en-US" sz="2000" i="1" kern="100" spc="300" dirty="0">
                    <a:solidFill>
                      <a:schemeClr val="bg1"/>
                    </a:solidFill>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抓举类始祖</a:t>
                </a:r>
                <a:endParaRPr lang="en-US" altLang="zh-CN" sz="2000" i="1" kern="100" spc="300" dirty="0">
                  <a:solidFill>
                    <a:schemeClr val="bg1"/>
                  </a:solidFill>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endParaRPr>
              </a:p>
              <a:p>
                <a:pPr marL="0" marR="0" algn="just">
                  <a:spcBef>
                    <a:spcPts val="0"/>
                  </a:spcBef>
                  <a:spcAft>
                    <a:spcPts val="0"/>
                  </a:spcAft>
                </a:pPr>
                <a:r>
                  <a:rPr lang="en-US" altLang="zh-CN" sz="2000" i="1" kern="100" spc="300" dirty="0">
                    <a:solidFill>
                      <a:schemeClr val="bg1"/>
                    </a:solidFill>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rPr>
                  <a:t>Complete Control</a:t>
                </a:r>
                <a:endParaRPr lang="zh-CN" altLang="en-US" sz="3200" i="1" kern="100" spc="300" dirty="0">
                  <a:solidFill>
                    <a:schemeClr val="bg1"/>
                  </a:solidFill>
                  <a:effectLst>
                    <a:outerShdw blurRad="38100" dist="38100" dir="2700000" algn="tl">
                      <a:srgbClr val="000000">
                        <a:alpha val="43137"/>
                      </a:srgbClr>
                    </a:outerShdw>
                  </a:effectLst>
                  <a:latin typeface="胡晓波机甲体" panose="02010600030101010101" pitchFamily="2" charset="-122"/>
                  <a:ea typeface="胡晓波机甲体" panose="02010600030101010101" pitchFamily="2" charset="-122"/>
                  <a:cs typeface="Times New Roman" panose="02020603050405020304" pitchFamily="18" charset="0"/>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5"/>
                                        </p:tgtEl>
                                        <p:attrNameLst>
                                          <p:attrName>style.visibility</p:attrName>
                                        </p:attrNameLst>
                                      </p:cBhvr>
                                      <p:to>
                                        <p:strVal val="visible"/>
                                      </p:to>
                                    </p:set>
                                    <p:anim calcmode="lin" valueType="num">
                                      <p:cBhvr additive="base">
                                        <p:cTn id="14" dur="500" fill="hold"/>
                                        <p:tgtEl>
                                          <p:spTgt spid="2055"/>
                                        </p:tgtEl>
                                        <p:attrNameLst>
                                          <p:attrName>ppt_x</p:attrName>
                                        </p:attrNameLst>
                                      </p:cBhvr>
                                      <p:tavLst>
                                        <p:tav tm="0">
                                          <p:val>
                                            <p:strVal val="0-#ppt_w/2"/>
                                          </p:val>
                                        </p:tav>
                                        <p:tav tm="100000">
                                          <p:val>
                                            <p:strVal val="#ppt_x"/>
                                          </p:val>
                                        </p:tav>
                                      </p:tavLst>
                                    </p:anim>
                                    <p:anim calcmode="lin" valueType="num">
                                      <p:cBhvr additive="base">
                                        <p:cTn id="15" dur="500" fill="hold"/>
                                        <p:tgtEl>
                                          <p:spTgt spid="205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 calcmode="lin" valueType="num">
                                      <p:cBhvr additive="base">
                                        <p:cTn id="20" dur="500" fill="hold"/>
                                        <p:tgtEl>
                                          <p:spTgt spid="2054"/>
                                        </p:tgtEl>
                                        <p:attrNameLst>
                                          <p:attrName>ppt_x</p:attrName>
                                        </p:attrNameLst>
                                      </p:cBhvr>
                                      <p:tavLst>
                                        <p:tav tm="0">
                                          <p:val>
                                            <p:strVal val="1+#ppt_w/2"/>
                                          </p:val>
                                        </p:tav>
                                        <p:tav tm="100000">
                                          <p:val>
                                            <p:strVal val="#ppt_x"/>
                                          </p:val>
                                        </p:tav>
                                      </p:tavLst>
                                    </p:anim>
                                    <p:anim calcmode="lin" valueType="num">
                                      <p:cBhvr additive="base">
                                        <p:cTn id="21"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 name="图片 18" descr="形状&#10;&#10;中度可信度描述已自动生成"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8" name="组合 37"/>
          <p:cNvGrpSpPr/>
          <p:nvPr/>
        </p:nvGrpSpPr>
        <p:grpSpPr>
          <a:xfrm>
            <a:off x="5268172" y="306389"/>
            <a:ext cx="6497769" cy="6166600"/>
            <a:chOff x="5268172" y="306389"/>
            <a:chExt cx="6497769" cy="6166600"/>
          </a:xfrm>
        </p:grpSpPr>
        <p:pic>
          <p:nvPicPr>
            <p:cNvPr id="39" name="图片 38"/>
            <p:cNvPicPr>
              <a:picLocks noChangeAspect="1"/>
            </p:cNvPicPr>
            <p:nvPr/>
          </p:nvPicPr>
          <p:blipFill>
            <a:blip r:embed="rId4">
              <a:extLst>
                <a:ext uri="{28A0092B-C50C-407E-A947-70E740481C1C}">
                  <a14:useLocalDpi xmlns:a14="http://schemas.microsoft.com/office/drawing/2010/main" val="0"/>
                </a:ext>
              </a:extLst>
            </a:blip>
            <a:srcRect l="6" r="6"/>
            <a:stretch/>
          </p:blipFill>
          <p:spPr>
            <a:xfrm>
              <a:off x="5446645" y="315913"/>
              <a:ext cx="6297681" cy="6157076"/>
            </a:xfrm>
            <a:custGeom>
              <a:avLst/>
              <a:gdLst>
                <a:gd name="connsiteX0" fmla="*/ 2475377 w 6297681"/>
                <a:gd name="connsiteY0" fmla="*/ 0 h 6157076"/>
                <a:gd name="connsiteX1" fmla="*/ 5147630 w 6297681"/>
                <a:gd name="connsiteY1" fmla="*/ 0 h 6157076"/>
                <a:gd name="connsiteX2" fmla="*/ 5939957 w 6297681"/>
                <a:gd name="connsiteY2" fmla="*/ 0 h 6157076"/>
                <a:gd name="connsiteX3" fmla="*/ 6297681 w 6297681"/>
                <a:gd name="connsiteY3" fmla="*/ 389374 h 6157076"/>
                <a:gd name="connsiteX4" fmla="*/ 6297681 w 6297681"/>
                <a:gd name="connsiteY4" fmla="*/ 1638200 h 6157076"/>
                <a:gd name="connsiteX5" fmla="*/ 6207194 w 6297681"/>
                <a:gd name="connsiteY5" fmla="*/ 1662297 h 6157076"/>
                <a:gd name="connsiteX6" fmla="*/ 6207194 w 6297681"/>
                <a:gd name="connsiteY6" fmla="*/ 2712431 h 6157076"/>
                <a:gd name="connsiteX7" fmla="*/ 6297681 w 6297681"/>
                <a:gd name="connsiteY7" fmla="*/ 2736528 h 6157076"/>
                <a:gd name="connsiteX8" fmla="*/ 6297681 w 6297681"/>
                <a:gd name="connsiteY8" fmla="*/ 3950914 h 6157076"/>
                <a:gd name="connsiteX9" fmla="*/ 6176242 w 6297681"/>
                <a:gd name="connsiteY9" fmla="*/ 3983254 h 6157076"/>
                <a:gd name="connsiteX10" fmla="*/ 6176242 w 6297681"/>
                <a:gd name="connsiteY10" fmla="*/ 5416405 h 6157076"/>
                <a:gd name="connsiteX11" fmla="*/ 6297681 w 6297681"/>
                <a:gd name="connsiteY11" fmla="*/ 5448744 h 6157076"/>
                <a:gd name="connsiteX12" fmla="*/ 6297681 w 6297681"/>
                <a:gd name="connsiteY12" fmla="*/ 5986032 h 6157076"/>
                <a:gd name="connsiteX13" fmla="*/ 6140540 w 6297681"/>
                <a:gd name="connsiteY13" fmla="*/ 6157076 h 6157076"/>
                <a:gd name="connsiteX14" fmla="*/ 5696710 w 6297681"/>
                <a:gd name="connsiteY14" fmla="*/ 6157076 h 6157076"/>
                <a:gd name="connsiteX15" fmla="*/ 5659504 w 6297681"/>
                <a:gd name="connsiteY15" fmla="*/ 5998549 h 6157076"/>
                <a:gd name="connsiteX16" fmla="*/ 0 w 6297681"/>
                <a:gd name="connsiteY16" fmla="*/ 5998548 h 6157076"/>
                <a:gd name="connsiteX17" fmla="*/ 0 w 6297681"/>
                <a:gd name="connsiteY17" fmla="*/ 109918 h 6157076"/>
                <a:gd name="connsiteX18" fmla="*/ 2449580 w 6297681"/>
                <a:gd name="connsiteY18" fmla="*/ 109918 h 615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97681" h="6157076">
                  <a:moveTo>
                    <a:pt x="2475377" y="0"/>
                  </a:moveTo>
                  <a:lnTo>
                    <a:pt x="5147630" y="0"/>
                  </a:lnTo>
                  <a:lnTo>
                    <a:pt x="5939957" y="0"/>
                  </a:lnTo>
                  <a:lnTo>
                    <a:pt x="6297681" y="389374"/>
                  </a:lnTo>
                  <a:lnTo>
                    <a:pt x="6297681" y="1638200"/>
                  </a:lnTo>
                  <a:lnTo>
                    <a:pt x="6207194" y="1662297"/>
                  </a:lnTo>
                  <a:lnTo>
                    <a:pt x="6207194" y="2712431"/>
                  </a:lnTo>
                  <a:lnTo>
                    <a:pt x="6297681" y="2736528"/>
                  </a:lnTo>
                  <a:lnTo>
                    <a:pt x="6297681" y="3950914"/>
                  </a:lnTo>
                  <a:lnTo>
                    <a:pt x="6176242" y="3983254"/>
                  </a:lnTo>
                  <a:lnTo>
                    <a:pt x="6176242" y="5416405"/>
                  </a:lnTo>
                  <a:lnTo>
                    <a:pt x="6297681" y="5448744"/>
                  </a:lnTo>
                  <a:lnTo>
                    <a:pt x="6297681" y="5986032"/>
                  </a:lnTo>
                  <a:lnTo>
                    <a:pt x="6140540" y="6157076"/>
                  </a:lnTo>
                  <a:lnTo>
                    <a:pt x="5696710" y="6157076"/>
                  </a:lnTo>
                  <a:lnTo>
                    <a:pt x="5659504" y="5998549"/>
                  </a:lnTo>
                  <a:lnTo>
                    <a:pt x="0" y="5998548"/>
                  </a:lnTo>
                  <a:lnTo>
                    <a:pt x="0" y="109918"/>
                  </a:lnTo>
                  <a:lnTo>
                    <a:pt x="2449580" y="109918"/>
                  </a:lnTo>
                  <a:close/>
                </a:path>
              </a:pathLst>
            </a:custGeom>
          </p:spPr>
        </p:pic>
        <p:sp>
          <p:nvSpPr>
            <p:cNvPr id="40" name="矩形: 圆角 39"/>
            <p:cNvSpPr/>
            <p:nvPr/>
          </p:nvSpPr>
          <p:spPr>
            <a:xfrm>
              <a:off x="5268172" y="306389"/>
              <a:ext cx="6497769" cy="6157076"/>
            </a:xfrm>
            <a:prstGeom prst="roundRect">
              <a:avLst>
                <a:gd name="adj" fmla="val 0"/>
              </a:avLst>
            </a:prstGeom>
            <a:gradFill>
              <a:gsLst>
                <a:gs pos="0">
                  <a:srgbClr val="000000">
                    <a:alpha val="0"/>
                  </a:srgbClr>
                </a:gs>
                <a:gs pos="100000">
                  <a:srgbClr val="000000"/>
                </a:gs>
              </a:gsLst>
              <a:lin ang="10800000" scaled="1"/>
            </a:gradFill>
            <a:ln w="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黑体" panose="02010609060101010101" charset="-122"/>
              </a:endParaRPr>
            </a:p>
          </p:txBody>
        </p:sp>
      </p:grpSp>
      <p:sp>
        <p:nvSpPr>
          <p:cNvPr id="2" name="任意多边形: 形状 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2225">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4" name="任意多边形: 形状 3"/>
          <p:cNvSpPr/>
          <p:nvPr/>
        </p:nvSpPr>
        <p:spPr>
          <a:xfrm flipV="1">
            <a:off x="7185334" y="312057"/>
            <a:ext cx="666904" cy="77410"/>
          </a:xfrm>
          <a:custGeom>
            <a:avLst/>
            <a:gdLst>
              <a:gd name="connsiteX0" fmla="*/ 592669 w 666904"/>
              <a:gd name="connsiteY0" fmla="*/ 77410 h 77410"/>
              <a:gd name="connsiteX1" fmla="*/ 648345 w 666904"/>
              <a:gd name="connsiteY1" fmla="*/ 77410 h 77410"/>
              <a:gd name="connsiteX2" fmla="*/ 666904 w 666904"/>
              <a:gd name="connsiteY2" fmla="*/ 0 h 77410"/>
              <a:gd name="connsiteX3" fmla="*/ 611228 w 666904"/>
              <a:gd name="connsiteY3" fmla="*/ 0 h 77410"/>
              <a:gd name="connsiteX4" fmla="*/ 508002 w 666904"/>
              <a:gd name="connsiteY4" fmla="*/ 77410 h 77410"/>
              <a:gd name="connsiteX5" fmla="*/ 563678 w 666904"/>
              <a:gd name="connsiteY5" fmla="*/ 77410 h 77410"/>
              <a:gd name="connsiteX6" fmla="*/ 582237 w 666904"/>
              <a:gd name="connsiteY6" fmla="*/ 0 h 77410"/>
              <a:gd name="connsiteX7" fmla="*/ 526561 w 666904"/>
              <a:gd name="connsiteY7" fmla="*/ 0 h 77410"/>
              <a:gd name="connsiteX8" fmla="*/ 423335 w 666904"/>
              <a:gd name="connsiteY8" fmla="*/ 77410 h 77410"/>
              <a:gd name="connsiteX9" fmla="*/ 479011 w 666904"/>
              <a:gd name="connsiteY9" fmla="*/ 77410 h 77410"/>
              <a:gd name="connsiteX10" fmla="*/ 497570 w 666904"/>
              <a:gd name="connsiteY10" fmla="*/ 0 h 77410"/>
              <a:gd name="connsiteX11" fmla="*/ 441894 w 666904"/>
              <a:gd name="connsiteY11" fmla="*/ 0 h 77410"/>
              <a:gd name="connsiteX12" fmla="*/ 338668 w 666904"/>
              <a:gd name="connsiteY12" fmla="*/ 77410 h 77410"/>
              <a:gd name="connsiteX13" fmla="*/ 394344 w 666904"/>
              <a:gd name="connsiteY13" fmla="*/ 77410 h 77410"/>
              <a:gd name="connsiteX14" fmla="*/ 412903 w 666904"/>
              <a:gd name="connsiteY14" fmla="*/ 0 h 77410"/>
              <a:gd name="connsiteX15" fmla="*/ 357227 w 666904"/>
              <a:gd name="connsiteY15" fmla="*/ 0 h 77410"/>
              <a:gd name="connsiteX16" fmla="*/ 254001 w 666904"/>
              <a:gd name="connsiteY16" fmla="*/ 77410 h 77410"/>
              <a:gd name="connsiteX17" fmla="*/ 309677 w 666904"/>
              <a:gd name="connsiteY17" fmla="*/ 77410 h 77410"/>
              <a:gd name="connsiteX18" fmla="*/ 328236 w 666904"/>
              <a:gd name="connsiteY18" fmla="*/ 0 h 77410"/>
              <a:gd name="connsiteX19" fmla="*/ 272560 w 666904"/>
              <a:gd name="connsiteY19" fmla="*/ 0 h 77410"/>
              <a:gd name="connsiteX20" fmla="*/ 169334 w 666904"/>
              <a:gd name="connsiteY20" fmla="*/ 77410 h 77410"/>
              <a:gd name="connsiteX21" fmla="*/ 225010 w 666904"/>
              <a:gd name="connsiteY21" fmla="*/ 77410 h 77410"/>
              <a:gd name="connsiteX22" fmla="*/ 243569 w 666904"/>
              <a:gd name="connsiteY22" fmla="*/ 0 h 77410"/>
              <a:gd name="connsiteX23" fmla="*/ 187893 w 666904"/>
              <a:gd name="connsiteY23" fmla="*/ 0 h 77410"/>
              <a:gd name="connsiteX24" fmla="*/ 84667 w 666904"/>
              <a:gd name="connsiteY24" fmla="*/ 77410 h 77410"/>
              <a:gd name="connsiteX25" fmla="*/ 140343 w 666904"/>
              <a:gd name="connsiteY25" fmla="*/ 77410 h 77410"/>
              <a:gd name="connsiteX26" fmla="*/ 158902 w 666904"/>
              <a:gd name="connsiteY26" fmla="*/ 0 h 77410"/>
              <a:gd name="connsiteX27" fmla="*/ 103226 w 666904"/>
              <a:gd name="connsiteY27" fmla="*/ 0 h 77410"/>
              <a:gd name="connsiteX28" fmla="*/ 0 w 666904"/>
              <a:gd name="connsiteY28" fmla="*/ 77410 h 77410"/>
              <a:gd name="connsiteX29" fmla="*/ 55676 w 666904"/>
              <a:gd name="connsiteY29" fmla="*/ 77410 h 77410"/>
              <a:gd name="connsiteX30" fmla="*/ 74235 w 666904"/>
              <a:gd name="connsiteY30" fmla="*/ 0 h 77410"/>
              <a:gd name="connsiteX31" fmla="*/ 18559 w 666904"/>
              <a:gd name="connsiteY3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6904" h="77410">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6" name="矩形 5"/>
          <p:cNvSpPr/>
          <p:nvPr/>
        </p:nvSpPr>
        <p:spPr>
          <a:xfrm>
            <a:off x="609182" y="5137485"/>
            <a:ext cx="10900611" cy="890337"/>
          </a:xfrm>
          <a:prstGeom prst="rect">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8" name="任意多边形: 形状 7"/>
          <p:cNvSpPr/>
          <p:nvPr/>
        </p:nvSpPr>
        <p:spPr>
          <a:xfrm flipH="1" flipV="1">
            <a:off x="1090663" y="6331856"/>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noFill/>
          <a:ln>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0" name="矩形 9"/>
          <p:cNvSpPr/>
          <p:nvPr/>
        </p:nvSpPr>
        <p:spPr>
          <a:xfrm>
            <a:off x="725555" y="5208104"/>
            <a:ext cx="1076937" cy="695740"/>
          </a:xfrm>
          <a:prstGeom prst="rect">
            <a:avLst/>
          </a:prstGeom>
          <a:solidFill>
            <a:schemeClr val="bg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2" name="矩形 11"/>
          <p:cNvSpPr/>
          <p:nvPr/>
        </p:nvSpPr>
        <p:spPr>
          <a:xfrm>
            <a:off x="735496" y="5218044"/>
            <a:ext cx="1053547" cy="6858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3" name="任意多边形: 形状 12"/>
          <p:cNvSpPr/>
          <p:nvPr/>
        </p:nvSpPr>
        <p:spPr>
          <a:xfrm flipH="1">
            <a:off x="775253" y="5665304"/>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solidFill>
            <a:srgbClr val="0C1C2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4" name="任意多边形: 形状 13"/>
          <p:cNvSpPr/>
          <p:nvPr/>
        </p:nvSpPr>
        <p:spPr>
          <a:xfrm flipH="1" flipV="1">
            <a:off x="778567" y="5271052"/>
            <a:ext cx="977349"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solidFill>
            <a:srgbClr val="0C1C2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5" name="矩形: 剪去对角 14"/>
          <p:cNvSpPr/>
          <p:nvPr/>
        </p:nvSpPr>
        <p:spPr>
          <a:xfrm>
            <a:off x="1848679" y="5208104"/>
            <a:ext cx="8209721" cy="725557"/>
          </a:xfrm>
          <a:prstGeom prst="snip2Diag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p:nvPr/>
        </p:nvSpPr>
        <p:spPr>
          <a:xfrm rot="5400000">
            <a:off x="-354806" y="3788571"/>
            <a:ext cx="1609724" cy="9048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29" name="文本框 6"/>
          <p:cNvSpPr txBox="1"/>
          <p:nvPr>
            <p:custDataLst>
              <p:tags r:id="rId1"/>
            </p:custDataLst>
          </p:nvPr>
        </p:nvSpPr>
        <p:spPr>
          <a:xfrm>
            <a:off x="2103194" y="5372376"/>
            <a:ext cx="6826052" cy="369332"/>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AMBITION NEVER DIES FIGHT FOR THE FUTURE</a:t>
            </a:r>
            <a:endParaRPr kumimoji="0" lang="zh-CN" altLang="en-US" sz="1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sp>
        <p:nvSpPr>
          <p:cNvPr id="31" name="文本框 30"/>
          <p:cNvSpPr txBox="1"/>
          <p:nvPr/>
        </p:nvSpPr>
        <p:spPr>
          <a:xfrm>
            <a:off x="820807" y="5364682"/>
            <a:ext cx="958297"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X-MIND </a:t>
            </a:r>
            <a:r>
              <a:rPr kumimoji="0" lang="en-US" altLang="zh-CN"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TECGNOLOGY</a:t>
            </a:r>
            <a:endParaRPr kumimoji="0" lang="zh-CN" altLang="en-US" sz="11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cxnSp>
        <p:nvCxnSpPr>
          <p:cNvPr id="45" name="直接连接符 44"/>
          <p:cNvCxnSpPr/>
          <p:nvPr/>
        </p:nvCxnSpPr>
        <p:spPr>
          <a:xfrm>
            <a:off x="10147852" y="5516217"/>
            <a:ext cx="12523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9105116" y="662112"/>
            <a:ext cx="229506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30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黑体" panose="02010609060101010101" charset="-122"/>
              </a:rPr>
              <a:t>全球数智竞技产业「引领者」</a:t>
            </a:r>
          </a:p>
        </p:txBody>
      </p:sp>
      <p:sp>
        <p:nvSpPr>
          <p:cNvPr id="26" name="文本框 25"/>
          <p:cNvSpPr txBox="1"/>
          <p:nvPr/>
        </p:nvSpPr>
        <p:spPr>
          <a:xfrm>
            <a:off x="1414414" y="2432533"/>
            <a:ext cx="6104372" cy="1754326"/>
          </a:xfrm>
          <a:prstGeom prst="rect">
            <a:avLst/>
          </a:prstGeom>
          <a:noFill/>
        </p:spPr>
        <p:txBody>
          <a:bodyPr wrap="square">
            <a:spAutoFit/>
          </a:bodyPr>
          <a:lstStyle/>
          <a:p>
            <a:r>
              <a:rPr lang="en-US" altLang="zh-CN" sz="5400" spc="600" dirty="0">
                <a:solidFill>
                  <a:srgbClr val="FEC806"/>
                </a:solidFill>
                <a:effectLst/>
                <a:latin typeface="胡晓波机甲体" panose="02010600030101010101" pitchFamily="2" charset="-122"/>
                <a:ea typeface="胡晓波机甲体" panose="02010600030101010101" pitchFamily="2" charset="-122"/>
                <a:cs typeface="黑体" panose="02010609060101010101" charset="-122"/>
              </a:rPr>
              <a:t>M-BATTLE 3</a:t>
            </a:r>
            <a:r>
              <a:rPr lang="zh-CN" altLang="en-US" sz="5400" spc="600" dirty="0">
                <a:solidFill>
                  <a:srgbClr val="FEC806"/>
                </a:solidFill>
                <a:effectLst/>
                <a:latin typeface="胡晓波机甲体" panose="02010600030101010101" pitchFamily="2" charset="-122"/>
                <a:ea typeface="胡晓波机甲体" panose="02010600030101010101" pitchFamily="2" charset="-122"/>
                <a:cs typeface="黑体" panose="02010609060101010101" charset="-122"/>
              </a:rPr>
              <a:t>竞技机器人</a:t>
            </a: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3652" y="4894902"/>
            <a:ext cx="1242630" cy="1242630"/>
          </a:xfrm>
          <a:prstGeom prst="rect">
            <a:avLst/>
          </a:prstGeom>
        </p:spPr>
      </p:pic>
      <p:sp>
        <p:nvSpPr>
          <p:cNvPr id="17" name="文本框 16"/>
          <p:cNvSpPr txBox="1"/>
          <p:nvPr/>
        </p:nvSpPr>
        <p:spPr>
          <a:xfrm>
            <a:off x="10254831" y="5212092"/>
            <a:ext cx="1094950" cy="548355"/>
          </a:xfrm>
          <a:prstGeom prst="rect">
            <a:avLst/>
          </a:prstGeom>
          <a:noFill/>
        </p:spPr>
        <p:txBody>
          <a:bodyPr wrap="square">
            <a:spAutoFit/>
          </a:bodyPr>
          <a:lstStyle/>
          <a:p>
            <a:pPr marL="0" marR="0" lvl="0" indent="0" algn="r" defTabSz="914400" rtl="0" eaLnBrk="1" fontAlgn="auto" latinLnBrk="0" hangingPunct="1">
              <a:lnSpc>
                <a:spcPct val="2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rPr>
              <a:t>X-MIND TECGNOLOGY</a:t>
            </a:r>
            <a:endParaRPr kumimoji="0" lang="zh-CN" altLang="en-US" sz="800" b="0" i="0" u="none" strike="noStrike" kern="1200" cap="none" spc="0" normalizeH="0" baseline="0" noProof="0" dirty="0">
              <a:ln>
                <a:noFill/>
              </a:ln>
              <a:solidFill>
                <a:srgbClr val="000000"/>
              </a:solidFill>
              <a:effectLst/>
              <a:uLnTx/>
              <a:uFillTx/>
              <a:latin typeface="HarmonyOS Sans SC Black" panose="00000A00000000000000" pitchFamily="2" charset="-122"/>
              <a:ea typeface="HarmonyOS Sans SC Black" panose="00000A00000000000000" pitchFamily="2" charset="-122"/>
              <a:cs typeface="黑体" panose="02010609060101010101" charset="-122"/>
            </a:endParaRPr>
          </a:p>
        </p:txBody>
      </p:sp>
      <p:sp>
        <p:nvSpPr>
          <p:cNvPr id="20" name="梯形 19"/>
          <p:cNvSpPr/>
          <p:nvPr/>
        </p:nvSpPr>
        <p:spPr>
          <a:xfrm rot="5400000" flipH="1" flipV="1">
            <a:off x="-438102" y="1089827"/>
            <a:ext cx="1609724" cy="4571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pic>
        <p:nvPicPr>
          <p:cNvPr id="9" name="图片 8">
            <a:extLst>
              <a:ext uri="{FF2B5EF4-FFF2-40B4-BE49-F238E27FC236}">
                <a16:creationId xmlns:a16="http://schemas.microsoft.com/office/drawing/2014/main" id="{02C01EB4-213C-21C1-E806-625089F07A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939" y="681478"/>
            <a:ext cx="3222681" cy="2074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10" name="图片 9" descr="形状&#10;&#10;描述已自动生成"/>
          <p:cNvPicPr>
            <a:picLocks noGrp="1" noRot="1" noChangeAspect="1" noMove="1" noResize="1" noEditPoints="1" noAdjustHandles="1" noChangeArrowheads="1" noChangeShapeType="1" noCrop="1"/>
          </p:cNvPicPr>
          <p:nvPr/>
        </p:nvPicPr>
        <p:blipFill>
          <a:blip r:embed="rId2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p:cNvGrpSpPr>
            <a:grpSpLocks noGrp="1" noUngrp="1" noRot="1" noMove="1" noResize="1"/>
          </p:cNvGrpSpPr>
          <p:nvPr/>
        </p:nvGrpSpPr>
        <p:grpSpPr>
          <a:xfrm>
            <a:off x="376546" y="342262"/>
            <a:ext cx="11472554" cy="6210937"/>
            <a:chOff x="400051" y="312057"/>
            <a:chExt cx="11367664" cy="6160932"/>
          </a:xfrm>
        </p:grpSpPr>
        <p:sp>
          <p:nvSpPr>
            <p:cNvPr id="2" name="任意多边形: 形状 1"/>
            <p:cNvSpPr>
              <a:spLocks noGrp="1" noRot="1" noMove="1" noResize="1" noEditPoints="1" noAdjustHandles="1" noChangeArrowheads="1" noChangeShapeType="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8575">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a:spLocks noGrp="1" noRot="1" noMove="1" noResize="1" noEditPoints="1" noAdjustHandles="1" noChangeArrowheads="1" noChangeShapeType="1"/>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a:spLocks noGrp="1" noRot="1" noMove="1" noResize="1" noEditPoints="1" noAdjustHandles="1" noChangeArrowheads="1" noChangeShapeType="1"/>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a:spLocks noGrp="1" noRot="1" noMove="1" noResize="1" noEditPoints="1" noAdjustHandles="1" noChangeArrowheads="1" noChangeShapeType="1"/>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a:spLocks noGrp="1" noRot="1" noMove="1" noResize="1" noEditPoints="1" noAdjustHandles="1" noChangeArrowheads="1" noChangeShapeType="1"/>
            </p:cNvSpPr>
            <p:nvPr/>
          </p:nvSpPr>
          <p:spPr>
            <a:xfrm rot="5400000">
              <a:off x="-354806" y="4484312"/>
              <a:ext cx="1609724" cy="9048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sp>
        <p:nvSpPr>
          <p:cNvPr id="11" name="梯形 10"/>
          <p:cNvSpPr/>
          <p:nvPr/>
        </p:nvSpPr>
        <p:spPr>
          <a:xfrm rot="5400000" flipH="1" flipV="1">
            <a:off x="-456439" y="1117915"/>
            <a:ext cx="1609724" cy="4571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15" name="文本框 15"/>
          <p:cNvSpPr txBox="1"/>
          <p:nvPr>
            <p:custDataLst>
              <p:tags r:id="rId1"/>
            </p:custDataLst>
          </p:nvPr>
        </p:nvSpPr>
        <p:spPr>
          <a:xfrm>
            <a:off x="1134759" y="2370456"/>
            <a:ext cx="3437241" cy="779252"/>
          </a:xfrm>
          <a:prstGeom prst="rect">
            <a:avLst/>
          </a:prstGeom>
          <a:noFill/>
        </p:spPr>
        <p:txBody>
          <a:bodyPr vert="horz" wrap="square">
            <a:spAutoFit/>
          </a:bodyPr>
          <a:lstStyle/>
          <a:p>
            <a:pPr>
              <a:lnSpc>
                <a:spcPct val="200000"/>
              </a:lnSpc>
            </a:pPr>
            <a:r>
              <a:rPr lang="zh-CN" altLang="en-US" sz="1200" dirty="0">
                <a:solidFill>
                  <a:schemeClr val="tx1"/>
                </a:solidFill>
                <a:latin typeface="思源黑体 CN Bold" panose="020B0800000000000000" pitchFamily="34" charset="-122"/>
                <a:ea typeface="思源黑体 CN Bold" panose="020B0800000000000000" pitchFamily="34" charset="-122"/>
                <a:cs typeface="黑体" panose="02010609060101010101" charset="-122"/>
              </a:rPr>
              <a:t>玄智科技</a:t>
            </a:r>
            <a:r>
              <a:rPr lang="zh-CN" altLang="en-US" sz="1200" dirty="0">
                <a:solidFill>
                  <a:schemeClr val="tx1"/>
                </a:solidFill>
                <a:latin typeface="思源黑体 CN Normal" panose="020B0400000000000000" pitchFamily="34" charset="-122"/>
                <a:ea typeface="思源黑体 CN Normal" panose="020B0400000000000000" pitchFamily="34" charset="-122"/>
                <a:cs typeface="黑体" panose="02010609060101010101" charset="-122"/>
              </a:rPr>
              <a:t>专为青少年研发入门级竞技机器人</a:t>
            </a:r>
          </a:p>
          <a:p>
            <a:pPr>
              <a:lnSpc>
                <a:spcPct val="200000"/>
              </a:lnSpc>
            </a:pPr>
            <a:r>
              <a:rPr lang="zh-CN" altLang="en-US" sz="1200" dirty="0">
                <a:solidFill>
                  <a:schemeClr val="tx1"/>
                </a:solidFill>
                <a:latin typeface="思源黑体 CN Bold" panose="020B0800000000000000" pitchFamily="34" charset="-122"/>
                <a:ea typeface="思源黑体 CN Bold" panose="020B0800000000000000" pitchFamily="34" charset="-122"/>
                <a:cs typeface="黑体" panose="02010609060101010101" charset="-122"/>
              </a:rPr>
              <a:t>整机重量</a:t>
            </a:r>
            <a:r>
              <a:rPr lang="en-US" altLang="zh-CN" sz="1200" dirty="0">
                <a:solidFill>
                  <a:schemeClr val="tx1"/>
                </a:solidFill>
                <a:latin typeface="思源黑体 CN Normal" panose="020B0400000000000000" pitchFamily="34" charset="-122"/>
                <a:ea typeface="思源黑体 CN Normal" panose="020B0400000000000000" pitchFamily="34" charset="-122"/>
                <a:cs typeface="黑体" panose="02010609060101010101" charset="-122"/>
              </a:rPr>
              <a:t>—— </a:t>
            </a:r>
            <a:r>
              <a:rPr lang="zh-CN" altLang="en-US" sz="1200" b="1" dirty="0">
                <a:solidFill>
                  <a:srgbClr val="002060"/>
                </a:solidFill>
                <a:latin typeface="思源黑体 CN Bold" panose="020B0800000000000000" pitchFamily="34" charset="-122"/>
                <a:ea typeface="思源黑体 CN Bold" panose="020B0800000000000000" pitchFamily="34" charset="-122"/>
                <a:cs typeface="黑体" panose="02010609060101010101" charset="-122"/>
              </a:rPr>
              <a:t>300g</a:t>
            </a:r>
            <a:r>
              <a:rPr lang="zh-CN" altLang="en-US" sz="1200" dirty="0">
                <a:solidFill>
                  <a:schemeClr val="tx1"/>
                </a:solidFill>
                <a:latin typeface="思源黑体 CN Normal" panose="020B0400000000000000" pitchFamily="34" charset="-122"/>
                <a:ea typeface="思源黑体 CN Normal" panose="020B0400000000000000" pitchFamily="34" charset="-122"/>
                <a:cs typeface="黑体" panose="02010609060101010101" charset="-122"/>
              </a:rPr>
              <a:t>         </a:t>
            </a:r>
            <a:r>
              <a:rPr lang="zh-CN" altLang="en-US" sz="1200" dirty="0">
                <a:solidFill>
                  <a:schemeClr val="tx1"/>
                </a:solidFill>
                <a:latin typeface="思源黑体 CN Bold" panose="020B0800000000000000" pitchFamily="34" charset="-122"/>
                <a:ea typeface="思源黑体 CN Bold" panose="020B0800000000000000" pitchFamily="34" charset="-122"/>
                <a:cs typeface="黑体" panose="02010609060101010101" charset="-122"/>
              </a:rPr>
              <a:t>机 型</a:t>
            </a:r>
            <a:r>
              <a:rPr lang="en-US" altLang="zh-CN" sz="1200" dirty="0">
                <a:solidFill>
                  <a:schemeClr val="tx1"/>
                </a:solidFill>
                <a:latin typeface="思源黑体 CN Normal" panose="020B0400000000000000" pitchFamily="34" charset="-122"/>
                <a:ea typeface="思源黑体 CN Normal" panose="020B0400000000000000" pitchFamily="34" charset="-122"/>
                <a:cs typeface="黑体" panose="02010609060101010101" charset="-122"/>
              </a:rPr>
              <a:t>——</a:t>
            </a:r>
            <a:r>
              <a:rPr lang="zh-CN" altLang="en-US" sz="1200" dirty="0">
                <a:solidFill>
                  <a:schemeClr val="tx1"/>
                </a:solidFill>
                <a:latin typeface="思源黑体 CN Normal" panose="020B0400000000000000" pitchFamily="34" charset="-122"/>
                <a:ea typeface="思源黑体 CN Normal" panose="020B0400000000000000" pitchFamily="34" charset="-122"/>
                <a:cs typeface="黑体" panose="02010609060101010101" charset="-122"/>
              </a:rPr>
              <a:t>竖转、转鼓</a:t>
            </a:r>
          </a:p>
        </p:txBody>
      </p:sp>
      <p:grpSp>
        <p:nvGrpSpPr>
          <p:cNvPr id="28" name="组合 27">
            <a:extLst>
              <a:ext uri="{FF2B5EF4-FFF2-40B4-BE49-F238E27FC236}">
                <a16:creationId xmlns:a16="http://schemas.microsoft.com/office/drawing/2014/main" id="{AC4BF137-E454-8445-3575-E871067B4C0F}"/>
              </a:ext>
            </a:extLst>
          </p:cNvPr>
          <p:cNvGrpSpPr/>
          <p:nvPr/>
        </p:nvGrpSpPr>
        <p:grpSpPr>
          <a:xfrm>
            <a:off x="8248645" y="1452821"/>
            <a:ext cx="2713724" cy="2088047"/>
            <a:chOff x="3820481" y="3772865"/>
            <a:chExt cx="2742668" cy="2110318"/>
          </a:xfrm>
        </p:grpSpPr>
        <p:grpSp>
          <p:nvGrpSpPr>
            <p:cNvPr id="35" name="组合 34"/>
            <p:cNvGrpSpPr/>
            <p:nvPr/>
          </p:nvGrpSpPr>
          <p:grpSpPr>
            <a:xfrm>
              <a:off x="3820481" y="3772865"/>
              <a:ext cx="2742668" cy="2110318"/>
              <a:chOff x="3969706" y="3797630"/>
              <a:chExt cx="2742668" cy="2110318"/>
            </a:xfrm>
          </p:grpSpPr>
          <p:sp>
            <p:nvSpPr>
              <p:cNvPr id="20" name="平行四边形 19"/>
              <p:cNvSpPr/>
              <p:nvPr>
                <p:custDataLst>
                  <p:tags r:id="rId15"/>
                </p:custDataLst>
              </p:nvPr>
            </p:nvSpPr>
            <p:spPr>
              <a:xfrm>
                <a:off x="5955725" y="3805051"/>
                <a:ext cx="452742" cy="120880"/>
              </a:xfrm>
              <a:prstGeom prst="parallelogram">
                <a:avLst>
                  <a:gd name="adj" fmla="val 2339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100" name="任意多边形: 形状 99"/>
              <p:cNvSpPr/>
              <p:nvPr>
                <p:custDataLst>
                  <p:tags r:id="rId16"/>
                </p:custDataLst>
              </p:nvPr>
            </p:nvSpPr>
            <p:spPr>
              <a:xfrm>
                <a:off x="3969706" y="3797630"/>
                <a:ext cx="2697474" cy="2110318"/>
              </a:xfrm>
              <a:custGeom>
                <a:avLst/>
                <a:gdLst>
                  <a:gd name="connsiteX0" fmla="*/ 527580 w 2697474"/>
                  <a:gd name="connsiteY0" fmla="*/ 0 h 2110318"/>
                  <a:gd name="connsiteX1" fmla="*/ 1958455 w 2697474"/>
                  <a:gd name="connsiteY1" fmla="*/ 0 h 2110318"/>
                  <a:gd name="connsiteX2" fmla="*/ 1911822 w 2697474"/>
                  <a:gd name="connsiteY2" fmla="*/ 186530 h 2110318"/>
                  <a:gd name="connsiteX3" fmla="*/ 2697474 w 2697474"/>
                  <a:gd name="connsiteY3" fmla="*/ 186530 h 2110318"/>
                  <a:gd name="connsiteX4" fmla="*/ 2216527 w 2697474"/>
                  <a:gd name="connsiteY4" fmla="*/ 2110318 h 2110318"/>
                  <a:gd name="connsiteX5" fmla="*/ 0 w 2697474"/>
                  <a:gd name="connsiteY5" fmla="*/ 2110318 h 211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474" h="2110318">
                    <a:moveTo>
                      <a:pt x="527580" y="0"/>
                    </a:moveTo>
                    <a:lnTo>
                      <a:pt x="1958455" y="0"/>
                    </a:lnTo>
                    <a:lnTo>
                      <a:pt x="1911822" y="186530"/>
                    </a:lnTo>
                    <a:lnTo>
                      <a:pt x="2697474" y="186530"/>
                    </a:lnTo>
                    <a:lnTo>
                      <a:pt x="2216527" y="2110318"/>
                    </a:lnTo>
                    <a:lnTo>
                      <a:pt x="0" y="2110318"/>
                    </a:lnTo>
                    <a:close/>
                  </a:path>
                </a:pathLst>
              </a:custGeom>
              <a:solidFill>
                <a:schemeClr val="tx1"/>
              </a:solidFill>
              <a:ln>
                <a:solidFill>
                  <a:srgbClr val="F1B317"/>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104" name="平行四边形 103"/>
              <p:cNvSpPr/>
              <p:nvPr>
                <p:custDataLst>
                  <p:tags r:id="rId17"/>
                </p:custDataLst>
              </p:nvPr>
            </p:nvSpPr>
            <p:spPr>
              <a:xfrm>
                <a:off x="6424708" y="3805051"/>
                <a:ext cx="160987" cy="120880"/>
              </a:xfrm>
              <a:prstGeom prst="parallelogram">
                <a:avLst>
                  <a:gd name="adj" fmla="val 24844"/>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105" name="平行四边形 104"/>
              <p:cNvSpPr/>
              <p:nvPr>
                <p:custDataLst>
                  <p:tags r:id="rId18"/>
                </p:custDataLst>
              </p:nvPr>
            </p:nvSpPr>
            <p:spPr>
              <a:xfrm>
                <a:off x="6605825" y="3807693"/>
                <a:ext cx="106549" cy="120880"/>
              </a:xfrm>
              <a:prstGeom prst="parallelogram">
                <a:avLst>
                  <a:gd name="adj" fmla="val 28016"/>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grpSp>
          <p:nvGrpSpPr>
            <p:cNvPr id="116" name="组合 115"/>
            <p:cNvGrpSpPr/>
            <p:nvPr/>
          </p:nvGrpSpPr>
          <p:grpSpPr>
            <a:xfrm>
              <a:off x="3982876" y="4438305"/>
              <a:ext cx="2316877" cy="1138994"/>
              <a:chOff x="3281364" y="4077669"/>
              <a:chExt cx="2316877" cy="1138994"/>
            </a:xfrm>
          </p:grpSpPr>
          <p:sp>
            <p:nvSpPr>
              <p:cNvPr id="117" name="矩形 116"/>
              <p:cNvSpPr/>
              <p:nvPr>
                <p:custDataLst>
                  <p:tags r:id="rId13"/>
                </p:custDataLst>
              </p:nvPr>
            </p:nvSpPr>
            <p:spPr>
              <a:xfrm>
                <a:off x="3497661" y="4077669"/>
                <a:ext cx="2100580" cy="521970"/>
              </a:xfrm>
              <a:prstGeom prst="rect">
                <a:avLst/>
              </a:prstGeom>
              <a:noFill/>
            </p:spPr>
            <p:txBody>
              <a:bodyPr wrap="square" rtlCol="0">
                <a:spAutoFit/>
              </a:bodyPr>
              <a:lstStyle/>
              <a:p>
                <a:pPr algn="ctr"/>
                <a:r>
                  <a:rPr lang="en-US" altLang="zh-CN" sz="2800" b="1" dirty="0">
                    <a:ln>
                      <a:solidFill>
                        <a:srgbClr val="FFD60A"/>
                      </a:solidFill>
                    </a:ln>
                    <a:latin typeface="思源黑体 CN Heavy" panose="020B0A00000000000000" pitchFamily="34" charset="-122"/>
                    <a:ea typeface="思源黑体 CN Heavy" panose="020B0A00000000000000" pitchFamily="34" charset="-122"/>
                    <a:cs typeface="黑体" panose="02010609060101010101" charset="-122"/>
                  </a:rPr>
                  <a:t>武器与机身</a:t>
                </a:r>
              </a:p>
            </p:txBody>
          </p:sp>
          <p:sp>
            <p:nvSpPr>
              <p:cNvPr id="118" name="文本框 117"/>
              <p:cNvSpPr txBox="1"/>
              <p:nvPr>
                <p:custDataLst>
                  <p:tags r:id="rId14"/>
                </p:custDataLst>
              </p:nvPr>
            </p:nvSpPr>
            <p:spPr>
              <a:xfrm>
                <a:off x="3281364" y="4664076"/>
                <a:ext cx="2226443" cy="552587"/>
              </a:xfrm>
              <a:prstGeom prst="rect">
                <a:avLst/>
              </a:prstGeom>
              <a:noFill/>
            </p:spPr>
            <p:txBody>
              <a:bodyPr wrap="square" rtlCol="0">
                <a:spAutoFit/>
              </a:bodyPr>
              <a:lstStyle/>
              <a:p>
                <a:pPr algn="ctr">
                  <a:lnSpc>
                    <a:spcPct val="130000"/>
                  </a:lnSpc>
                </a:pPr>
                <a:r>
                  <a:rPr lang="zh-CN" altLang="en-US" sz="1200" dirty="0">
                    <a:solidFill>
                      <a:schemeClr val="bg1"/>
                    </a:solidFill>
                    <a:latin typeface="思源黑体 CN Bold" panose="020B0800000000000000" charset="-122"/>
                    <a:ea typeface="思源黑体 CN Bold" panose="020B0800000000000000" charset="-122"/>
                    <a:cs typeface="黑体" panose="02010609060101010101" charset="-122"/>
                  </a:rPr>
                  <a:t>分体式拆装针对不同类型对手及时更换武器   竞技趣味强</a:t>
                </a:r>
              </a:p>
            </p:txBody>
          </p:sp>
        </p:grpSp>
      </p:grpSp>
      <p:grpSp>
        <p:nvGrpSpPr>
          <p:cNvPr id="17" name="组合 16">
            <a:extLst>
              <a:ext uri="{FF2B5EF4-FFF2-40B4-BE49-F238E27FC236}">
                <a16:creationId xmlns:a16="http://schemas.microsoft.com/office/drawing/2014/main" id="{CA8FB606-659C-027A-BE2A-57A65AEEEFE5}"/>
              </a:ext>
            </a:extLst>
          </p:cNvPr>
          <p:cNvGrpSpPr/>
          <p:nvPr/>
        </p:nvGrpSpPr>
        <p:grpSpPr>
          <a:xfrm>
            <a:off x="1115947" y="945614"/>
            <a:ext cx="6374485" cy="1442851"/>
            <a:chOff x="2433250" y="1183387"/>
            <a:chExt cx="4624013" cy="1442851"/>
          </a:xfrm>
        </p:grpSpPr>
        <p:sp>
          <p:nvSpPr>
            <p:cNvPr id="87" name="矩形 86"/>
            <p:cNvSpPr/>
            <p:nvPr>
              <p:custDataLst>
                <p:tags r:id="rId11"/>
              </p:custDataLst>
            </p:nvPr>
          </p:nvSpPr>
          <p:spPr>
            <a:xfrm>
              <a:off x="2446896" y="1201168"/>
              <a:ext cx="4610367" cy="1425070"/>
            </a:xfrm>
            <a:prstGeom prst="rect">
              <a:avLst/>
            </a:prstGeom>
          </p:spPr>
          <p:txBody>
            <a:bodyPr wrap="square">
              <a:spAutoFit/>
            </a:bodyPr>
            <a:lstStyle/>
            <a:p>
              <a:pPr algn="just">
                <a:lnSpc>
                  <a:spcPct val="110000"/>
                </a:lnSpc>
              </a:pPr>
              <a:r>
                <a:rPr lang="zh-CN" altLang="en-US" sz="3600" i="1" spc="300" dirty="0">
                  <a:solidFill>
                    <a:schemeClr val="accent1"/>
                  </a:solidFill>
                  <a:latin typeface="胡晓波机甲体" panose="02010600030101010101" pitchFamily="2" charset="-122"/>
                  <a:ea typeface="胡晓波机甲体" panose="02010600030101010101" pitchFamily="2" charset="-122"/>
                  <a:cs typeface="思源黑体 CN Bold" panose="020B0800000000000000" charset="-122"/>
                </a:rPr>
                <a:t>M-BATTL</a:t>
              </a:r>
              <a:r>
                <a:rPr lang="zh-CN" altLang="en-US" sz="3600" i="1" dirty="0">
                  <a:solidFill>
                    <a:schemeClr val="accent1"/>
                  </a:solidFill>
                  <a:latin typeface="胡晓波机甲体" panose="02010600030101010101" pitchFamily="2" charset="-122"/>
                  <a:ea typeface="胡晓波机甲体" panose="02010600030101010101" pitchFamily="2" charset="-122"/>
                  <a:cs typeface="思源黑体 CN Bold" panose="020B0800000000000000" charset="-122"/>
                </a:rPr>
                <a:t>E </a:t>
              </a:r>
              <a:r>
                <a:rPr lang="zh-CN" altLang="en-US" sz="4400" i="1" dirty="0">
                  <a:solidFill>
                    <a:schemeClr val="accent1"/>
                  </a:solidFill>
                  <a:latin typeface="胡晓波机甲体" panose="02010600030101010101" pitchFamily="2" charset="-122"/>
                  <a:ea typeface="胡晓波机甲体" panose="02010600030101010101" pitchFamily="2" charset="-122"/>
                  <a:cs typeface="思源黑体 CN Bold" panose="020B0800000000000000" charset="-122"/>
                </a:rPr>
                <a:t>3</a:t>
              </a:r>
              <a:r>
                <a:rPr lang="zh-CN" altLang="en-US" sz="3600" i="1" dirty="0">
                  <a:solidFill>
                    <a:schemeClr val="accent1"/>
                  </a:solidFill>
                  <a:latin typeface="胡晓波机甲体" panose="02010600030101010101" pitchFamily="2" charset="-122"/>
                  <a:ea typeface="胡晓波机甲体" panose="02010600030101010101" pitchFamily="2" charset="-122"/>
                  <a:cs typeface="思源黑体 CN Bold" panose="020B0800000000000000" charset="-122"/>
                </a:rPr>
                <a:t> </a:t>
              </a:r>
              <a:endParaRPr lang="en-US" altLang="zh-CN" sz="3600" i="1" dirty="0">
                <a:solidFill>
                  <a:schemeClr val="accent1"/>
                </a:solidFill>
                <a:latin typeface="胡晓波机甲体" panose="02010600030101010101" pitchFamily="2" charset="-122"/>
                <a:ea typeface="胡晓波机甲体" panose="02010600030101010101" pitchFamily="2" charset="-122"/>
                <a:cs typeface="思源黑体 CN Bold" panose="020B0800000000000000" charset="-122"/>
              </a:endParaRPr>
            </a:p>
            <a:p>
              <a:pPr algn="just">
                <a:lnSpc>
                  <a:spcPct val="110000"/>
                </a:lnSpc>
              </a:pPr>
              <a:r>
                <a:rPr lang="zh-CN" altLang="en-US" sz="3600" i="1" spc="300" dirty="0">
                  <a:solidFill>
                    <a:schemeClr val="accent1"/>
                  </a:solidFill>
                  <a:latin typeface="胡晓波机甲体" panose="02010600030101010101" pitchFamily="2" charset="-122"/>
                  <a:ea typeface="胡晓波机甲体" panose="02010600030101010101" pitchFamily="2" charset="-122"/>
                  <a:cs typeface="思源黑体 CN Bold" panose="020B0800000000000000" charset="-122"/>
                </a:rPr>
                <a:t>      </a:t>
              </a:r>
              <a:r>
                <a:rPr lang="zh-CN" altLang="en-US" sz="3600" i="1" spc="600" dirty="0">
                  <a:solidFill>
                    <a:schemeClr val="accent1"/>
                  </a:solidFill>
                  <a:latin typeface="胡晓波机甲体" panose="02010600030101010101" pitchFamily="2" charset="-122"/>
                  <a:ea typeface="胡晓波机甲体" panose="02010600030101010101" pitchFamily="2" charset="-122"/>
                  <a:cs typeface="思源黑体 CN Bold" panose="020B0800000000000000" charset="-122"/>
                </a:rPr>
                <a:t>竞技机器人</a:t>
              </a:r>
            </a:p>
          </p:txBody>
        </p:sp>
        <p:sp>
          <p:nvSpPr>
            <p:cNvPr id="13" name="矩形 12">
              <a:extLst>
                <a:ext uri="{FF2B5EF4-FFF2-40B4-BE49-F238E27FC236}">
                  <a16:creationId xmlns:a16="http://schemas.microsoft.com/office/drawing/2014/main" id="{CD5BB839-B280-D2F8-F857-39CFCE3BD663}"/>
                </a:ext>
              </a:extLst>
            </p:cNvPr>
            <p:cNvSpPr/>
            <p:nvPr>
              <p:custDataLst>
                <p:tags r:id="rId12"/>
              </p:custDataLst>
            </p:nvPr>
          </p:nvSpPr>
          <p:spPr>
            <a:xfrm>
              <a:off x="2433250" y="1183387"/>
              <a:ext cx="3231866" cy="1425070"/>
            </a:xfrm>
            <a:prstGeom prst="rect">
              <a:avLst/>
            </a:prstGeom>
          </p:spPr>
          <p:txBody>
            <a:bodyPr wrap="square">
              <a:spAutoFit/>
            </a:bodyPr>
            <a:lstStyle/>
            <a:p>
              <a:pPr algn="just">
                <a:lnSpc>
                  <a:spcPct val="110000"/>
                </a:lnSpc>
              </a:pPr>
              <a:r>
                <a:rPr lang="zh-CN" altLang="en-US" sz="3600" i="1" spc="300" dirty="0">
                  <a:latin typeface="胡晓波机甲体" panose="02010600030101010101" pitchFamily="2" charset="-122"/>
                  <a:ea typeface="胡晓波机甲体" panose="02010600030101010101" pitchFamily="2" charset="-122"/>
                  <a:cs typeface="思源黑体 CN Bold" panose="020B0800000000000000" charset="-122"/>
                </a:rPr>
                <a:t>M-BATTL</a:t>
              </a:r>
              <a:r>
                <a:rPr lang="zh-CN" altLang="en-US" sz="3600" i="1" dirty="0">
                  <a:latin typeface="胡晓波机甲体" panose="02010600030101010101" pitchFamily="2" charset="-122"/>
                  <a:ea typeface="胡晓波机甲体" panose="02010600030101010101" pitchFamily="2" charset="-122"/>
                  <a:cs typeface="思源黑体 CN Bold" panose="020B0800000000000000" charset="-122"/>
                </a:rPr>
                <a:t>E </a:t>
              </a:r>
              <a:r>
                <a:rPr lang="zh-CN" altLang="en-US" sz="4400" i="1" dirty="0">
                  <a:latin typeface="胡晓波机甲体" panose="02010600030101010101" pitchFamily="2" charset="-122"/>
                  <a:ea typeface="胡晓波机甲体" panose="02010600030101010101" pitchFamily="2" charset="-122"/>
                  <a:cs typeface="思源黑体 CN Bold" panose="020B0800000000000000" charset="-122"/>
                </a:rPr>
                <a:t>3</a:t>
              </a:r>
              <a:r>
                <a:rPr lang="zh-CN" altLang="en-US" sz="3600" i="1" dirty="0">
                  <a:latin typeface="胡晓波机甲体" panose="02010600030101010101" pitchFamily="2" charset="-122"/>
                  <a:ea typeface="胡晓波机甲体" panose="02010600030101010101" pitchFamily="2" charset="-122"/>
                  <a:cs typeface="思源黑体 CN Bold" panose="020B0800000000000000" charset="-122"/>
                </a:rPr>
                <a:t> </a:t>
              </a:r>
              <a:endParaRPr lang="en-US" altLang="zh-CN" sz="3600" i="1" dirty="0">
                <a:latin typeface="胡晓波机甲体" panose="02010600030101010101" pitchFamily="2" charset="-122"/>
                <a:ea typeface="胡晓波机甲体" panose="02010600030101010101" pitchFamily="2" charset="-122"/>
                <a:cs typeface="思源黑体 CN Bold" panose="020B0800000000000000" charset="-122"/>
              </a:endParaRPr>
            </a:p>
            <a:p>
              <a:pPr algn="just">
                <a:lnSpc>
                  <a:spcPct val="110000"/>
                </a:lnSpc>
              </a:pPr>
              <a:r>
                <a:rPr lang="zh-CN" altLang="en-US" sz="3600" i="1" spc="300" dirty="0">
                  <a:latin typeface="胡晓波机甲体" panose="02010600030101010101" pitchFamily="2" charset="-122"/>
                  <a:ea typeface="胡晓波机甲体" panose="02010600030101010101" pitchFamily="2" charset="-122"/>
                  <a:cs typeface="思源黑体 CN Bold" panose="020B0800000000000000" charset="-122"/>
                </a:rPr>
                <a:t>      </a:t>
              </a:r>
              <a:r>
                <a:rPr lang="zh-CN" altLang="en-US" sz="3600" i="1" spc="600" dirty="0">
                  <a:latin typeface="胡晓波机甲体" panose="02010600030101010101" pitchFamily="2" charset="-122"/>
                  <a:ea typeface="胡晓波机甲体" panose="02010600030101010101" pitchFamily="2" charset="-122"/>
                  <a:cs typeface="思源黑体 CN Bold" panose="020B0800000000000000" charset="-122"/>
                </a:rPr>
                <a:t>竞技机器人</a:t>
              </a:r>
            </a:p>
          </p:txBody>
        </p:sp>
      </p:grpSp>
      <p:grpSp>
        <p:nvGrpSpPr>
          <p:cNvPr id="31" name="组合 30">
            <a:extLst>
              <a:ext uri="{FF2B5EF4-FFF2-40B4-BE49-F238E27FC236}">
                <a16:creationId xmlns:a16="http://schemas.microsoft.com/office/drawing/2014/main" id="{C3FBF3FB-7567-4515-DA06-7CB4F7D8C30A}"/>
              </a:ext>
            </a:extLst>
          </p:cNvPr>
          <p:cNvGrpSpPr/>
          <p:nvPr/>
        </p:nvGrpSpPr>
        <p:grpSpPr>
          <a:xfrm>
            <a:off x="5593447" y="1090128"/>
            <a:ext cx="2685076" cy="2088047"/>
            <a:chOff x="1027281" y="3826993"/>
            <a:chExt cx="2713715" cy="2110318"/>
          </a:xfrm>
        </p:grpSpPr>
        <p:grpSp>
          <p:nvGrpSpPr>
            <p:cNvPr id="27" name="组合 26">
              <a:extLst>
                <a:ext uri="{FF2B5EF4-FFF2-40B4-BE49-F238E27FC236}">
                  <a16:creationId xmlns:a16="http://schemas.microsoft.com/office/drawing/2014/main" id="{FDBFD366-AECF-1A7E-1993-3D5102201650}"/>
                </a:ext>
              </a:extLst>
            </p:cNvPr>
            <p:cNvGrpSpPr/>
            <p:nvPr/>
          </p:nvGrpSpPr>
          <p:grpSpPr>
            <a:xfrm>
              <a:off x="1027281" y="3826993"/>
              <a:ext cx="2697474" cy="2110318"/>
              <a:chOff x="1316186" y="3772865"/>
              <a:chExt cx="2697474" cy="2110318"/>
            </a:xfrm>
          </p:grpSpPr>
          <p:sp>
            <p:nvSpPr>
              <p:cNvPr id="98" name="任意多边形: 形状 97"/>
              <p:cNvSpPr/>
              <p:nvPr>
                <p:custDataLst>
                  <p:tags r:id="rId8"/>
                </p:custDataLst>
              </p:nvPr>
            </p:nvSpPr>
            <p:spPr>
              <a:xfrm>
                <a:off x="1316186" y="3772865"/>
                <a:ext cx="2697474" cy="2110318"/>
              </a:xfrm>
              <a:custGeom>
                <a:avLst/>
                <a:gdLst>
                  <a:gd name="connsiteX0" fmla="*/ 527580 w 2697474"/>
                  <a:gd name="connsiteY0" fmla="*/ 0 h 2110318"/>
                  <a:gd name="connsiteX1" fmla="*/ 1958455 w 2697474"/>
                  <a:gd name="connsiteY1" fmla="*/ 0 h 2110318"/>
                  <a:gd name="connsiteX2" fmla="*/ 1911822 w 2697474"/>
                  <a:gd name="connsiteY2" fmla="*/ 186530 h 2110318"/>
                  <a:gd name="connsiteX3" fmla="*/ 2697474 w 2697474"/>
                  <a:gd name="connsiteY3" fmla="*/ 186530 h 2110318"/>
                  <a:gd name="connsiteX4" fmla="*/ 2216527 w 2697474"/>
                  <a:gd name="connsiteY4" fmla="*/ 2110318 h 2110318"/>
                  <a:gd name="connsiteX5" fmla="*/ 0 w 2697474"/>
                  <a:gd name="connsiteY5" fmla="*/ 2110318 h 211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474" h="2110318">
                    <a:moveTo>
                      <a:pt x="527580" y="0"/>
                    </a:moveTo>
                    <a:lnTo>
                      <a:pt x="1958455" y="0"/>
                    </a:lnTo>
                    <a:lnTo>
                      <a:pt x="1911822" y="186530"/>
                    </a:lnTo>
                    <a:lnTo>
                      <a:pt x="2697474" y="186530"/>
                    </a:lnTo>
                    <a:lnTo>
                      <a:pt x="2216527" y="2110318"/>
                    </a:lnTo>
                    <a:lnTo>
                      <a:pt x="0" y="2110318"/>
                    </a:lnTo>
                    <a:close/>
                  </a:path>
                </a:pathLst>
              </a:custGeom>
              <a:solidFill>
                <a:schemeClr val="accent1"/>
              </a:solidFill>
              <a:ln>
                <a:solidFill>
                  <a:srgbClr val="F1B317"/>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grpSp>
            <p:nvGrpSpPr>
              <p:cNvPr id="119" name="组合 118"/>
              <p:cNvGrpSpPr/>
              <p:nvPr/>
            </p:nvGrpSpPr>
            <p:grpSpPr>
              <a:xfrm>
                <a:off x="1684095" y="4428113"/>
                <a:ext cx="1961656" cy="1158326"/>
                <a:chOff x="3509475" y="4067477"/>
                <a:chExt cx="1961656" cy="1158326"/>
              </a:xfrm>
            </p:grpSpPr>
            <p:sp>
              <p:nvSpPr>
                <p:cNvPr id="120" name="矩形 119"/>
                <p:cNvSpPr/>
                <p:nvPr>
                  <p:custDataLst>
                    <p:tags r:id="rId9"/>
                  </p:custDataLst>
                </p:nvPr>
              </p:nvSpPr>
              <p:spPr>
                <a:xfrm>
                  <a:off x="3621510" y="4067477"/>
                  <a:ext cx="1836078" cy="523220"/>
                </a:xfrm>
                <a:prstGeom prst="rect">
                  <a:avLst/>
                </a:prstGeom>
                <a:noFill/>
              </p:spPr>
              <p:txBody>
                <a:bodyPr wrap="square" rtlCol="0">
                  <a:spAutoFit/>
                </a:bodyPr>
                <a:lstStyle/>
                <a:p>
                  <a:pPr algn="ctr"/>
                  <a:r>
                    <a:rPr lang="en-US" altLang="zh-CN" sz="2800" b="1" spc="300" dirty="0">
                      <a:ln>
                        <a:solidFill>
                          <a:schemeClr val="tx1"/>
                        </a:solidFill>
                      </a:ln>
                      <a:solidFill>
                        <a:schemeClr val="accent1"/>
                      </a:solidFill>
                      <a:latin typeface="思源黑体 CN Heavy" panose="020B0A00000000000000" pitchFamily="34" charset="-122"/>
                      <a:ea typeface="思源黑体 CN Heavy" panose="020B0A00000000000000" pitchFamily="34" charset="-122"/>
                      <a:cs typeface="黑体" panose="02010609060101010101" charset="-122"/>
                    </a:rPr>
                    <a:t>工程结构</a:t>
                  </a:r>
                </a:p>
              </p:txBody>
            </p:sp>
            <p:sp>
              <p:nvSpPr>
                <p:cNvPr id="121" name="文本框 120"/>
                <p:cNvSpPr txBox="1"/>
                <p:nvPr>
                  <p:custDataLst>
                    <p:tags r:id="rId10"/>
                  </p:custDataLst>
                </p:nvPr>
              </p:nvSpPr>
              <p:spPr>
                <a:xfrm>
                  <a:off x="3509475" y="4654938"/>
                  <a:ext cx="1961656" cy="570865"/>
                </a:xfrm>
                <a:prstGeom prst="rect">
                  <a:avLst/>
                </a:prstGeom>
                <a:noFill/>
              </p:spPr>
              <p:txBody>
                <a:bodyPr wrap="square" rtlCol="0">
                  <a:spAutoFit/>
                </a:bodyPr>
                <a:lstStyle/>
                <a:p>
                  <a:pPr algn="ctr">
                    <a:lnSpc>
                      <a:spcPct val="130000"/>
                    </a:lnSpc>
                  </a:pPr>
                  <a:r>
                    <a:rPr lang="zh-CN" altLang="en-US" sz="1200" dirty="0">
                      <a:latin typeface="思源黑体 CN Bold" panose="020B0800000000000000" charset="-122"/>
                      <a:ea typeface="思源黑体 CN Bold" panose="020B0800000000000000" charset="-122"/>
                      <a:cs typeface="黑体" panose="02010609060101010101" charset="-122"/>
                    </a:rPr>
                    <a:t>二次加固高强度PLA机身</a:t>
                  </a:r>
                </a:p>
                <a:p>
                  <a:pPr algn="ctr">
                    <a:lnSpc>
                      <a:spcPct val="130000"/>
                    </a:lnSpc>
                  </a:pPr>
                  <a:r>
                    <a:rPr lang="zh-CN" altLang="en-US" sz="1200" dirty="0">
                      <a:latin typeface="思源黑体 CN Bold" panose="020B0800000000000000" charset="-122"/>
                      <a:ea typeface="思源黑体 CN Bold" panose="020B0800000000000000" charset="-122"/>
                      <a:cs typeface="黑体" panose="02010609060101010101" charset="-122"/>
                    </a:rPr>
                    <a:t>对抗中难被打坏</a:t>
                  </a:r>
                </a:p>
              </p:txBody>
            </p:sp>
          </p:grpSp>
        </p:grpSp>
        <p:sp>
          <p:nvSpPr>
            <p:cNvPr id="30" name="任意多边形: 形状 29">
              <a:extLst>
                <a:ext uri="{FF2B5EF4-FFF2-40B4-BE49-F238E27FC236}">
                  <a16:creationId xmlns:a16="http://schemas.microsoft.com/office/drawing/2014/main" id="{249DF49B-DE85-F6A1-C85C-58308C788A59}"/>
                </a:ext>
              </a:extLst>
            </p:cNvPr>
            <p:cNvSpPr/>
            <p:nvPr/>
          </p:nvSpPr>
          <p:spPr>
            <a:xfrm flipH="1" flipV="1">
              <a:off x="3055587" y="3855062"/>
              <a:ext cx="685409" cy="79583"/>
            </a:xfrm>
            <a:custGeom>
              <a:avLst/>
              <a:gdLst>
                <a:gd name="connsiteX0" fmla="*/ 57239 w 685409"/>
                <a:gd name="connsiteY0" fmla="*/ 79583 h 79583"/>
                <a:gd name="connsiteX1" fmla="*/ 0 w 685409"/>
                <a:gd name="connsiteY1" fmla="*/ 79583 h 79583"/>
                <a:gd name="connsiteX2" fmla="*/ 19080 w 685409"/>
                <a:gd name="connsiteY2" fmla="*/ 0 h 79583"/>
                <a:gd name="connsiteX3" fmla="*/ 76319 w 685409"/>
                <a:gd name="connsiteY3" fmla="*/ 0 h 79583"/>
                <a:gd name="connsiteX4" fmla="*/ 144283 w 685409"/>
                <a:gd name="connsiteY4" fmla="*/ 79583 h 79583"/>
                <a:gd name="connsiteX5" fmla="*/ 87044 w 685409"/>
                <a:gd name="connsiteY5" fmla="*/ 79583 h 79583"/>
                <a:gd name="connsiteX6" fmla="*/ 106124 w 685409"/>
                <a:gd name="connsiteY6" fmla="*/ 0 h 79583"/>
                <a:gd name="connsiteX7" fmla="*/ 163362 w 685409"/>
                <a:gd name="connsiteY7" fmla="*/ 0 h 79583"/>
                <a:gd name="connsiteX8" fmla="*/ 231326 w 685409"/>
                <a:gd name="connsiteY8" fmla="*/ 79583 h 79583"/>
                <a:gd name="connsiteX9" fmla="*/ 174087 w 685409"/>
                <a:gd name="connsiteY9" fmla="*/ 79583 h 79583"/>
                <a:gd name="connsiteX10" fmla="*/ 193167 w 685409"/>
                <a:gd name="connsiteY10" fmla="*/ 0 h 79583"/>
                <a:gd name="connsiteX11" fmla="*/ 250406 w 685409"/>
                <a:gd name="connsiteY11" fmla="*/ 0 h 79583"/>
                <a:gd name="connsiteX12" fmla="*/ 318370 w 685409"/>
                <a:gd name="connsiteY12" fmla="*/ 79583 h 79583"/>
                <a:gd name="connsiteX13" fmla="*/ 261131 w 685409"/>
                <a:gd name="connsiteY13" fmla="*/ 79583 h 79583"/>
                <a:gd name="connsiteX14" fmla="*/ 280211 w 685409"/>
                <a:gd name="connsiteY14" fmla="*/ 0 h 79583"/>
                <a:gd name="connsiteX15" fmla="*/ 337450 w 685409"/>
                <a:gd name="connsiteY15" fmla="*/ 0 h 79583"/>
                <a:gd name="connsiteX16" fmla="*/ 405414 w 685409"/>
                <a:gd name="connsiteY16" fmla="*/ 79583 h 79583"/>
                <a:gd name="connsiteX17" fmla="*/ 348175 w 685409"/>
                <a:gd name="connsiteY17" fmla="*/ 79583 h 79583"/>
                <a:gd name="connsiteX18" fmla="*/ 367255 w 685409"/>
                <a:gd name="connsiteY18" fmla="*/ 0 h 79583"/>
                <a:gd name="connsiteX19" fmla="*/ 424494 w 685409"/>
                <a:gd name="connsiteY19" fmla="*/ 0 h 79583"/>
                <a:gd name="connsiteX20" fmla="*/ 492458 w 685409"/>
                <a:gd name="connsiteY20" fmla="*/ 79583 h 79583"/>
                <a:gd name="connsiteX21" fmla="*/ 435219 w 685409"/>
                <a:gd name="connsiteY21" fmla="*/ 79583 h 79583"/>
                <a:gd name="connsiteX22" fmla="*/ 454299 w 685409"/>
                <a:gd name="connsiteY22" fmla="*/ 0 h 79583"/>
                <a:gd name="connsiteX23" fmla="*/ 511538 w 685409"/>
                <a:gd name="connsiteY23" fmla="*/ 0 h 79583"/>
                <a:gd name="connsiteX24" fmla="*/ 579502 w 685409"/>
                <a:gd name="connsiteY24" fmla="*/ 79583 h 79583"/>
                <a:gd name="connsiteX25" fmla="*/ 522263 w 685409"/>
                <a:gd name="connsiteY25" fmla="*/ 79583 h 79583"/>
                <a:gd name="connsiteX26" fmla="*/ 541342 w 685409"/>
                <a:gd name="connsiteY26" fmla="*/ 0 h 79583"/>
                <a:gd name="connsiteX27" fmla="*/ 598581 w 685409"/>
                <a:gd name="connsiteY27" fmla="*/ 0 h 79583"/>
                <a:gd name="connsiteX28" fmla="*/ 666545 w 685409"/>
                <a:gd name="connsiteY28" fmla="*/ 79583 h 79583"/>
                <a:gd name="connsiteX29" fmla="*/ 609306 w 685409"/>
                <a:gd name="connsiteY29" fmla="*/ 79583 h 79583"/>
                <a:gd name="connsiteX30" fmla="*/ 628386 w 685409"/>
                <a:gd name="connsiteY30" fmla="*/ 0 h 79583"/>
                <a:gd name="connsiteX31" fmla="*/ 685409 w 685409"/>
                <a:gd name="connsiteY31" fmla="*/ 0 h 79583"/>
                <a:gd name="connsiteX32" fmla="*/ 685409 w 685409"/>
                <a:gd name="connsiteY32" fmla="*/ 903 h 7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5409" h="79583">
                  <a:moveTo>
                    <a:pt x="57239" y="79583"/>
                  </a:moveTo>
                  <a:lnTo>
                    <a:pt x="0" y="79583"/>
                  </a:lnTo>
                  <a:lnTo>
                    <a:pt x="19080" y="0"/>
                  </a:lnTo>
                  <a:lnTo>
                    <a:pt x="76319" y="0"/>
                  </a:lnTo>
                  <a:close/>
                  <a:moveTo>
                    <a:pt x="144283" y="79583"/>
                  </a:moveTo>
                  <a:lnTo>
                    <a:pt x="87044" y="79583"/>
                  </a:lnTo>
                  <a:lnTo>
                    <a:pt x="106124" y="0"/>
                  </a:lnTo>
                  <a:lnTo>
                    <a:pt x="163362" y="0"/>
                  </a:lnTo>
                  <a:close/>
                  <a:moveTo>
                    <a:pt x="231326" y="79583"/>
                  </a:moveTo>
                  <a:lnTo>
                    <a:pt x="174087" y="79583"/>
                  </a:lnTo>
                  <a:lnTo>
                    <a:pt x="193167" y="0"/>
                  </a:lnTo>
                  <a:lnTo>
                    <a:pt x="250406" y="0"/>
                  </a:lnTo>
                  <a:close/>
                  <a:moveTo>
                    <a:pt x="318370" y="79583"/>
                  </a:moveTo>
                  <a:lnTo>
                    <a:pt x="261131" y="79583"/>
                  </a:lnTo>
                  <a:lnTo>
                    <a:pt x="280211" y="0"/>
                  </a:lnTo>
                  <a:lnTo>
                    <a:pt x="337450" y="0"/>
                  </a:lnTo>
                  <a:close/>
                  <a:moveTo>
                    <a:pt x="405414" y="79583"/>
                  </a:moveTo>
                  <a:lnTo>
                    <a:pt x="348175" y="79583"/>
                  </a:lnTo>
                  <a:lnTo>
                    <a:pt x="367255" y="0"/>
                  </a:lnTo>
                  <a:lnTo>
                    <a:pt x="424494" y="0"/>
                  </a:lnTo>
                  <a:close/>
                  <a:moveTo>
                    <a:pt x="492458" y="79583"/>
                  </a:moveTo>
                  <a:lnTo>
                    <a:pt x="435219" y="79583"/>
                  </a:lnTo>
                  <a:lnTo>
                    <a:pt x="454299" y="0"/>
                  </a:lnTo>
                  <a:lnTo>
                    <a:pt x="511538" y="0"/>
                  </a:lnTo>
                  <a:close/>
                  <a:moveTo>
                    <a:pt x="579502" y="79583"/>
                  </a:moveTo>
                  <a:lnTo>
                    <a:pt x="522263" y="79583"/>
                  </a:lnTo>
                  <a:lnTo>
                    <a:pt x="541342" y="0"/>
                  </a:lnTo>
                  <a:lnTo>
                    <a:pt x="598581" y="0"/>
                  </a:lnTo>
                  <a:close/>
                  <a:moveTo>
                    <a:pt x="666545" y="79583"/>
                  </a:moveTo>
                  <a:lnTo>
                    <a:pt x="609306" y="79583"/>
                  </a:lnTo>
                  <a:lnTo>
                    <a:pt x="628386" y="0"/>
                  </a:lnTo>
                  <a:lnTo>
                    <a:pt x="685409" y="0"/>
                  </a:lnTo>
                  <a:lnTo>
                    <a:pt x="685409" y="903"/>
                  </a:lnTo>
                  <a:close/>
                </a:path>
              </a:pathLst>
            </a:custGeom>
            <a:noFill/>
            <a:ln>
              <a:solidFill>
                <a:srgbClr val="FFD60A"/>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黑体" charset="-122"/>
              </a:endParaRPr>
            </a:p>
          </p:txBody>
        </p:sp>
      </p:grpSp>
      <p:grpSp>
        <p:nvGrpSpPr>
          <p:cNvPr id="4" name="组合 3">
            <a:extLst>
              <a:ext uri="{FF2B5EF4-FFF2-40B4-BE49-F238E27FC236}">
                <a16:creationId xmlns:a16="http://schemas.microsoft.com/office/drawing/2014/main" id="{C81460DC-3A8E-BE0E-8EE1-9B81D131FD40}"/>
              </a:ext>
            </a:extLst>
          </p:cNvPr>
          <p:cNvGrpSpPr/>
          <p:nvPr/>
        </p:nvGrpSpPr>
        <p:grpSpPr>
          <a:xfrm>
            <a:off x="1074990" y="3458050"/>
            <a:ext cx="4875484" cy="2815273"/>
            <a:chOff x="1074990" y="3458050"/>
            <a:chExt cx="4875484" cy="2815273"/>
          </a:xfrm>
        </p:grpSpPr>
        <p:sp>
          <p:nvSpPr>
            <p:cNvPr id="48" name="文本框 6">
              <a:extLst>
                <a:ext uri="{FF2B5EF4-FFF2-40B4-BE49-F238E27FC236}">
                  <a16:creationId xmlns:a16="http://schemas.microsoft.com/office/drawing/2014/main" id="{4707C0E5-7921-E789-C43A-DCC641D56273}"/>
                </a:ext>
              </a:extLst>
            </p:cNvPr>
            <p:cNvSpPr txBox="1"/>
            <p:nvPr>
              <p:custDataLst>
                <p:tags r:id="rId5"/>
              </p:custDataLst>
            </p:nvPr>
          </p:nvSpPr>
          <p:spPr>
            <a:xfrm>
              <a:off x="1229236" y="4316793"/>
              <a:ext cx="3715599" cy="1754326"/>
            </a:xfrm>
            <a:prstGeom prst="rect">
              <a:avLst/>
            </a:prstGeom>
            <a:noFill/>
          </p:spPr>
          <p:txBody>
            <a:bodyPr vert="horz" wrap="square" rtlCol="0">
              <a:spAutoFit/>
            </a:bodyPr>
            <a:lstStyle/>
            <a:p>
              <a:r>
                <a:rPr lang="en-US" altLang="zh-CN" sz="5400" spc="300" dirty="0">
                  <a:ln>
                    <a:solidFill>
                      <a:schemeClr val="bg1">
                        <a:lumMod val="85000"/>
                      </a:schemeClr>
                    </a:solidFill>
                  </a:ln>
                  <a:noFill/>
                  <a:latin typeface="+mj-lt"/>
                  <a:ea typeface="+mj-ea"/>
                  <a:cs typeface="黑体" charset="-122"/>
                </a:rPr>
                <a:t>M-BATTLE3</a:t>
              </a:r>
              <a:endParaRPr lang="zh-CN" altLang="en-US" sz="5400" spc="300" dirty="0">
                <a:ln>
                  <a:solidFill>
                    <a:schemeClr val="bg1">
                      <a:lumMod val="85000"/>
                    </a:schemeClr>
                  </a:solidFill>
                </a:ln>
                <a:noFill/>
                <a:latin typeface="+mj-lt"/>
                <a:ea typeface="+mj-ea"/>
                <a:cs typeface="黑体" charset="-122"/>
              </a:endParaRPr>
            </a:p>
          </p:txBody>
        </p:sp>
        <p:grpSp>
          <p:nvGrpSpPr>
            <p:cNvPr id="47" name="组合 46">
              <a:extLst>
                <a:ext uri="{FF2B5EF4-FFF2-40B4-BE49-F238E27FC236}">
                  <a16:creationId xmlns:a16="http://schemas.microsoft.com/office/drawing/2014/main" id="{E8CA298E-58AB-58CB-244B-CE1973C65604}"/>
                </a:ext>
              </a:extLst>
            </p:cNvPr>
            <p:cNvGrpSpPr/>
            <p:nvPr/>
          </p:nvGrpSpPr>
          <p:grpSpPr>
            <a:xfrm>
              <a:off x="1074990" y="3458050"/>
              <a:ext cx="4875484" cy="2815273"/>
              <a:chOff x="1131298" y="3585485"/>
              <a:chExt cx="4875484" cy="2815273"/>
            </a:xfrm>
          </p:grpSpPr>
          <p:pic>
            <p:nvPicPr>
              <p:cNvPr id="12" name="图片 11"/>
              <p:cNvPicPr>
                <a:picLocks noChangeAspect="1"/>
              </p:cNvPicPr>
              <p:nvPr/>
            </p:nvPicPr>
            <p:blipFill>
              <a:blip r:embed="rId22" cstate="print">
                <a:extLst>
                  <a:ext uri="{28A0092B-C50C-407E-A947-70E740481C1C}">
                    <a14:useLocalDpi xmlns:a14="http://schemas.microsoft.com/office/drawing/2010/main" val="0"/>
                  </a:ext>
                </a:extLst>
              </a:blip>
              <a:srcRect l="6163" r="6163"/>
              <a:stretch/>
            </p:blipFill>
            <p:spPr>
              <a:xfrm>
                <a:off x="2057602" y="3585485"/>
                <a:ext cx="3949180" cy="2815273"/>
              </a:xfrm>
              <a:prstGeom prst="rect">
                <a:avLst/>
              </a:prstGeom>
            </p:spPr>
          </p:pic>
          <p:grpSp>
            <p:nvGrpSpPr>
              <p:cNvPr id="40" name="组合 39">
                <a:extLst>
                  <a:ext uri="{FF2B5EF4-FFF2-40B4-BE49-F238E27FC236}">
                    <a16:creationId xmlns:a16="http://schemas.microsoft.com/office/drawing/2014/main" id="{2958C5B6-3A4E-B954-25AF-9C8B38513FA2}"/>
                  </a:ext>
                </a:extLst>
              </p:cNvPr>
              <p:cNvGrpSpPr/>
              <p:nvPr/>
            </p:nvGrpSpPr>
            <p:grpSpPr>
              <a:xfrm>
                <a:off x="1131298" y="3972854"/>
                <a:ext cx="1340352" cy="373987"/>
                <a:chOff x="591387" y="5467854"/>
                <a:chExt cx="1340352" cy="373987"/>
              </a:xfrm>
            </p:grpSpPr>
            <p:grpSp>
              <p:nvGrpSpPr>
                <p:cNvPr id="39" name="组合 38">
                  <a:extLst>
                    <a:ext uri="{FF2B5EF4-FFF2-40B4-BE49-F238E27FC236}">
                      <a16:creationId xmlns:a16="http://schemas.microsoft.com/office/drawing/2014/main" id="{4BF892E9-9BC8-2708-DF43-2FECD11A84FE}"/>
                    </a:ext>
                  </a:extLst>
                </p:cNvPr>
                <p:cNvGrpSpPr/>
                <p:nvPr/>
              </p:nvGrpSpPr>
              <p:grpSpPr>
                <a:xfrm>
                  <a:off x="658493" y="5472509"/>
                  <a:ext cx="1179830" cy="369332"/>
                  <a:chOff x="352941" y="5021762"/>
                  <a:chExt cx="1450947" cy="574713"/>
                </a:xfrm>
              </p:grpSpPr>
              <p:sp>
                <p:nvSpPr>
                  <p:cNvPr id="36" name="任意多边形: 形状 35">
                    <a:extLst>
                      <a:ext uri="{FF2B5EF4-FFF2-40B4-BE49-F238E27FC236}">
                        <a16:creationId xmlns:a16="http://schemas.microsoft.com/office/drawing/2014/main" id="{37162872-444B-4048-3EC0-15EFCF295A01}"/>
                      </a:ext>
                    </a:extLst>
                  </p:cNvPr>
                  <p:cNvSpPr/>
                  <p:nvPr>
                    <p:custDataLst>
                      <p:tags r:id="rId6"/>
                    </p:custDataLst>
                  </p:nvPr>
                </p:nvSpPr>
                <p:spPr>
                  <a:xfrm>
                    <a:off x="352941" y="5021762"/>
                    <a:ext cx="1450947" cy="574713"/>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Bold" panose="020B0800000000000000" charset="-122"/>
                      <a:ea typeface="思源黑体 CN Bold" panose="020B0800000000000000" charset="-122"/>
                      <a:cs typeface="黑体" panose="02010609060101010101" charset="-122"/>
                    </a:endParaRPr>
                  </a:p>
                </p:txBody>
              </p:sp>
              <p:sp>
                <p:nvSpPr>
                  <p:cNvPr id="37" name="任意多边形: 形状 36">
                    <a:extLst>
                      <a:ext uri="{FF2B5EF4-FFF2-40B4-BE49-F238E27FC236}">
                        <a16:creationId xmlns:a16="http://schemas.microsoft.com/office/drawing/2014/main" id="{CB975A55-2C4C-748A-CC01-80BB4B764FE9}"/>
                      </a:ext>
                    </a:extLst>
                  </p:cNvPr>
                  <p:cNvSpPr/>
                  <p:nvPr>
                    <p:custDataLst>
                      <p:tags r:id="rId7"/>
                    </p:custDataLst>
                  </p:nvPr>
                </p:nvSpPr>
                <p:spPr>
                  <a:xfrm>
                    <a:off x="403949" y="5065367"/>
                    <a:ext cx="1348930" cy="488402"/>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tx1"/>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Bold" panose="020B0800000000000000" charset="-122"/>
                      <a:ea typeface="思源黑体 CN Bold" panose="020B0800000000000000" charset="-122"/>
                      <a:cs typeface="黑体" panose="02010609060101010101" charset="-122"/>
                    </a:endParaRPr>
                  </a:p>
                </p:txBody>
              </p:sp>
            </p:grpSp>
            <p:sp>
              <p:nvSpPr>
                <p:cNvPr id="34" name="文本框 33">
                  <a:extLst>
                    <a:ext uri="{FF2B5EF4-FFF2-40B4-BE49-F238E27FC236}">
                      <a16:creationId xmlns:a16="http://schemas.microsoft.com/office/drawing/2014/main" id="{9BA41461-6EFB-A256-55B2-0591ADCF00DC}"/>
                    </a:ext>
                  </a:extLst>
                </p:cNvPr>
                <p:cNvSpPr txBox="1"/>
                <p:nvPr/>
              </p:nvSpPr>
              <p:spPr>
                <a:xfrm>
                  <a:off x="591387" y="5467854"/>
                  <a:ext cx="1340352" cy="338554"/>
                </a:xfrm>
                <a:prstGeom prst="rect">
                  <a:avLst/>
                </a:prstGeom>
                <a:noFill/>
              </p:spPr>
              <p:txBody>
                <a:bodyPr wrap="square">
                  <a:spAutoFit/>
                </a:bodyPr>
                <a:lstStyle/>
                <a:p>
                  <a:pPr algn="ctr"/>
                  <a:r>
                    <a:rPr lang="en-US" altLang="zh-CN" sz="1600" i="1" kern="100" spc="300" dirty="0">
                      <a:solidFill>
                        <a:schemeClr val="bg1"/>
                      </a:solidFill>
                      <a:latin typeface="胡晓波机甲体" panose="02010600030101010101" pitchFamily="2" charset="-122"/>
                      <a:ea typeface="胡晓波机甲体" panose="02010600030101010101" pitchFamily="2" charset="-122"/>
                      <a:cs typeface="Times New Roman" panose="02020603050405020304" pitchFamily="18" charset="0"/>
                    </a:rPr>
                    <a:t>M3</a:t>
                  </a:r>
                  <a:r>
                    <a:rPr lang="zh-CN" altLang="en-US" sz="1600" i="1" kern="100" spc="300" dirty="0">
                      <a:solidFill>
                        <a:schemeClr val="bg1"/>
                      </a:solidFill>
                      <a:latin typeface="胡晓波机甲体" panose="02010600030101010101" pitchFamily="2" charset="-122"/>
                      <a:ea typeface="胡晓波机甲体" panose="02010600030101010101" pitchFamily="2" charset="-122"/>
                      <a:cs typeface="Times New Roman" panose="02020603050405020304" pitchFamily="18" charset="0"/>
                    </a:rPr>
                    <a:t>竖转</a:t>
                  </a:r>
                  <a:endParaRPr lang="zh-CN" altLang="en-US" sz="1600" dirty="0">
                    <a:solidFill>
                      <a:schemeClr val="bg1"/>
                    </a:solidFill>
                  </a:endParaRPr>
                </a:p>
              </p:txBody>
            </p:sp>
          </p:grpSp>
        </p:grpSp>
      </p:grpSp>
      <p:grpSp>
        <p:nvGrpSpPr>
          <p:cNvPr id="8" name="组合 7">
            <a:extLst>
              <a:ext uri="{FF2B5EF4-FFF2-40B4-BE49-F238E27FC236}">
                <a16:creationId xmlns:a16="http://schemas.microsoft.com/office/drawing/2014/main" id="{D0698197-4E18-E0C6-67A5-AB0F8B74C49C}"/>
              </a:ext>
            </a:extLst>
          </p:cNvPr>
          <p:cNvGrpSpPr/>
          <p:nvPr/>
        </p:nvGrpSpPr>
        <p:grpSpPr>
          <a:xfrm>
            <a:off x="5879024" y="3484383"/>
            <a:ext cx="5185787" cy="2921124"/>
            <a:chOff x="5879024" y="3484383"/>
            <a:chExt cx="5185787" cy="2921124"/>
          </a:xfrm>
        </p:grpSpPr>
        <p:sp>
          <p:nvSpPr>
            <p:cNvPr id="50" name="文本框 6">
              <a:extLst>
                <a:ext uri="{FF2B5EF4-FFF2-40B4-BE49-F238E27FC236}">
                  <a16:creationId xmlns:a16="http://schemas.microsoft.com/office/drawing/2014/main" id="{B261E6EB-E416-3CCD-6A24-9A854DB4374D}"/>
                </a:ext>
              </a:extLst>
            </p:cNvPr>
            <p:cNvSpPr txBox="1"/>
            <p:nvPr>
              <p:custDataLst>
                <p:tags r:id="rId2"/>
              </p:custDataLst>
            </p:nvPr>
          </p:nvSpPr>
          <p:spPr>
            <a:xfrm>
              <a:off x="7349212" y="4387349"/>
              <a:ext cx="3715599" cy="1754326"/>
            </a:xfrm>
            <a:prstGeom prst="rect">
              <a:avLst/>
            </a:prstGeom>
            <a:noFill/>
          </p:spPr>
          <p:txBody>
            <a:bodyPr vert="horz" wrap="square" rtlCol="0">
              <a:spAutoFit/>
            </a:bodyPr>
            <a:lstStyle/>
            <a:p>
              <a:r>
                <a:rPr lang="en-US" altLang="zh-CN" sz="5400" spc="300" dirty="0">
                  <a:ln>
                    <a:solidFill>
                      <a:schemeClr val="bg1">
                        <a:lumMod val="85000"/>
                      </a:schemeClr>
                    </a:solidFill>
                  </a:ln>
                  <a:noFill/>
                  <a:latin typeface="+mj-lt"/>
                  <a:ea typeface="+mj-ea"/>
                  <a:cs typeface="黑体" charset="-122"/>
                </a:rPr>
                <a:t>M-BATTLE3</a:t>
              </a:r>
              <a:endParaRPr lang="zh-CN" altLang="en-US" sz="5400" spc="300" dirty="0">
                <a:ln>
                  <a:solidFill>
                    <a:schemeClr val="bg1">
                      <a:lumMod val="85000"/>
                    </a:schemeClr>
                  </a:solidFill>
                </a:ln>
                <a:noFill/>
                <a:latin typeface="+mj-lt"/>
                <a:ea typeface="+mj-ea"/>
                <a:cs typeface="黑体" charset="-122"/>
              </a:endParaRPr>
            </a:p>
          </p:txBody>
        </p:sp>
        <p:grpSp>
          <p:nvGrpSpPr>
            <p:cNvPr id="46" name="组合 45">
              <a:extLst>
                <a:ext uri="{FF2B5EF4-FFF2-40B4-BE49-F238E27FC236}">
                  <a16:creationId xmlns:a16="http://schemas.microsoft.com/office/drawing/2014/main" id="{AF0A4C53-1A17-05AB-D92B-CE8DC5E0AAE7}"/>
                </a:ext>
              </a:extLst>
            </p:cNvPr>
            <p:cNvGrpSpPr/>
            <p:nvPr/>
          </p:nvGrpSpPr>
          <p:grpSpPr>
            <a:xfrm>
              <a:off x="5879024" y="3484383"/>
              <a:ext cx="5054659" cy="2921124"/>
              <a:chOff x="6321482" y="3543592"/>
              <a:chExt cx="5054659" cy="2921124"/>
            </a:xfrm>
          </p:grpSpPr>
          <p:pic>
            <p:nvPicPr>
              <p:cNvPr id="6" name="图片 5"/>
              <p:cNvPicPr>
                <a:picLocks noChangeAspect="1"/>
              </p:cNvPicPr>
              <p:nvPr/>
            </p:nvPicPr>
            <p:blipFill>
              <a:blip r:embed="rId23" cstate="print">
                <a:extLst>
                  <a:ext uri="{28A0092B-C50C-407E-A947-70E740481C1C}">
                    <a14:useLocalDpi xmlns:a14="http://schemas.microsoft.com/office/drawing/2010/main" val="0"/>
                  </a:ext>
                </a:extLst>
              </a:blip>
              <a:srcRect l="7199" r="7199"/>
              <a:stretch/>
            </p:blipFill>
            <p:spPr>
              <a:xfrm>
                <a:off x="7375276" y="3543592"/>
                <a:ext cx="4000865" cy="2921124"/>
              </a:xfrm>
              <a:prstGeom prst="rect">
                <a:avLst/>
              </a:prstGeom>
            </p:spPr>
          </p:pic>
          <p:grpSp>
            <p:nvGrpSpPr>
              <p:cNvPr id="41" name="组合 40">
                <a:extLst>
                  <a:ext uri="{FF2B5EF4-FFF2-40B4-BE49-F238E27FC236}">
                    <a16:creationId xmlns:a16="http://schemas.microsoft.com/office/drawing/2014/main" id="{A5A27FE2-3768-AC59-8A5A-A0C81F9B2CF5}"/>
                  </a:ext>
                </a:extLst>
              </p:cNvPr>
              <p:cNvGrpSpPr/>
              <p:nvPr/>
            </p:nvGrpSpPr>
            <p:grpSpPr>
              <a:xfrm>
                <a:off x="6321482" y="5525759"/>
                <a:ext cx="1340352" cy="373987"/>
                <a:chOff x="591387" y="5467854"/>
                <a:chExt cx="1340352" cy="373987"/>
              </a:xfrm>
            </p:grpSpPr>
            <p:grpSp>
              <p:nvGrpSpPr>
                <p:cNvPr id="42" name="组合 41">
                  <a:extLst>
                    <a:ext uri="{FF2B5EF4-FFF2-40B4-BE49-F238E27FC236}">
                      <a16:creationId xmlns:a16="http://schemas.microsoft.com/office/drawing/2014/main" id="{21671522-6A95-D232-6824-53DD682C8276}"/>
                    </a:ext>
                  </a:extLst>
                </p:cNvPr>
                <p:cNvGrpSpPr/>
                <p:nvPr/>
              </p:nvGrpSpPr>
              <p:grpSpPr>
                <a:xfrm>
                  <a:off x="658493" y="5472509"/>
                  <a:ext cx="1179830" cy="369332"/>
                  <a:chOff x="352941" y="5021762"/>
                  <a:chExt cx="1450947" cy="574713"/>
                </a:xfrm>
              </p:grpSpPr>
              <p:sp>
                <p:nvSpPr>
                  <p:cNvPr id="44" name="任意多边形: 形状 43">
                    <a:extLst>
                      <a:ext uri="{FF2B5EF4-FFF2-40B4-BE49-F238E27FC236}">
                        <a16:creationId xmlns:a16="http://schemas.microsoft.com/office/drawing/2014/main" id="{16102ECE-C9D0-C463-0649-9844328F23DF}"/>
                      </a:ext>
                    </a:extLst>
                  </p:cNvPr>
                  <p:cNvSpPr/>
                  <p:nvPr>
                    <p:custDataLst>
                      <p:tags r:id="rId3"/>
                    </p:custDataLst>
                  </p:nvPr>
                </p:nvSpPr>
                <p:spPr>
                  <a:xfrm>
                    <a:off x="352941" y="5021762"/>
                    <a:ext cx="1450947" cy="574713"/>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Bold" panose="020B0800000000000000" charset="-122"/>
                      <a:ea typeface="思源黑体 CN Bold" panose="020B0800000000000000" charset="-122"/>
                      <a:cs typeface="黑体" panose="02010609060101010101" charset="-122"/>
                    </a:endParaRPr>
                  </a:p>
                </p:txBody>
              </p:sp>
              <p:sp>
                <p:nvSpPr>
                  <p:cNvPr id="45" name="任意多边形: 形状 44">
                    <a:extLst>
                      <a:ext uri="{FF2B5EF4-FFF2-40B4-BE49-F238E27FC236}">
                        <a16:creationId xmlns:a16="http://schemas.microsoft.com/office/drawing/2014/main" id="{6F79D867-F506-BB08-502B-67B1B528609B}"/>
                      </a:ext>
                    </a:extLst>
                  </p:cNvPr>
                  <p:cNvSpPr/>
                  <p:nvPr>
                    <p:custDataLst>
                      <p:tags r:id="rId4"/>
                    </p:custDataLst>
                  </p:nvPr>
                </p:nvSpPr>
                <p:spPr>
                  <a:xfrm>
                    <a:off x="403949" y="5065367"/>
                    <a:ext cx="1348930" cy="488402"/>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tx1"/>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Bold" panose="020B0800000000000000" charset="-122"/>
                      <a:ea typeface="思源黑体 CN Bold" panose="020B0800000000000000" charset="-122"/>
                      <a:cs typeface="黑体" panose="02010609060101010101" charset="-122"/>
                    </a:endParaRPr>
                  </a:p>
                </p:txBody>
              </p:sp>
            </p:grpSp>
            <p:sp>
              <p:nvSpPr>
                <p:cNvPr id="43" name="文本框 42">
                  <a:extLst>
                    <a:ext uri="{FF2B5EF4-FFF2-40B4-BE49-F238E27FC236}">
                      <a16:creationId xmlns:a16="http://schemas.microsoft.com/office/drawing/2014/main" id="{8E287F80-FB3E-3B59-949F-B177D7DE07E9}"/>
                    </a:ext>
                  </a:extLst>
                </p:cNvPr>
                <p:cNvSpPr txBox="1"/>
                <p:nvPr/>
              </p:nvSpPr>
              <p:spPr>
                <a:xfrm>
                  <a:off x="591387" y="5467854"/>
                  <a:ext cx="1340352" cy="338554"/>
                </a:xfrm>
                <a:prstGeom prst="rect">
                  <a:avLst/>
                </a:prstGeom>
                <a:noFill/>
              </p:spPr>
              <p:txBody>
                <a:bodyPr wrap="square">
                  <a:spAutoFit/>
                </a:bodyPr>
                <a:lstStyle/>
                <a:p>
                  <a:pPr algn="ctr"/>
                  <a:r>
                    <a:rPr lang="en-US" altLang="zh-CN" sz="1600" i="1" kern="100" spc="300" dirty="0">
                      <a:solidFill>
                        <a:schemeClr val="bg1"/>
                      </a:solidFill>
                      <a:latin typeface="胡晓波机甲体" panose="02010600030101010101" pitchFamily="2" charset="-122"/>
                      <a:ea typeface="胡晓波机甲体" panose="02010600030101010101" pitchFamily="2" charset="-122"/>
                      <a:cs typeface="Times New Roman" panose="02020603050405020304" pitchFamily="18" charset="0"/>
                    </a:rPr>
                    <a:t>M3</a:t>
                  </a:r>
                  <a:r>
                    <a:rPr lang="zh-CN" altLang="en-US" sz="1600" i="1" kern="100" spc="300" dirty="0">
                      <a:solidFill>
                        <a:schemeClr val="bg1"/>
                      </a:solidFill>
                      <a:latin typeface="胡晓波机甲体" panose="02010600030101010101" pitchFamily="2" charset="-122"/>
                      <a:ea typeface="胡晓波机甲体" panose="02010600030101010101" pitchFamily="2" charset="-122"/>
                      <a:cs typeface="Times New Roman" panose="02020603050405020304" pitchFamily="18" charset="0"/>
                    </a:rPr>
                    <a:t>转鼓</a:t>
                  </a:r>
                  <a:endParaRPr lang="zh-CN" altLang="en-US" sz="1600" dirty="0">
                    <a:solidFill>
                      <a:schemeClr val="bg1"/>
                    </a:solidFill>
                  </a:endParaRPr>
                </a:p>
              </p:txBody>
            </p:sp>
          </p:grpSp>
        </p:grpSp>
      </p:grpSp>
      <p:pic>
        <p:nvPicPr>
          <p:cNvPr id="9" name="图片 8">
            <a:extLst>
              <a:ext uri="{FF2B5EF4-FFF2-40B4-BE49-F238E27FC236}">
                <a16:creationId xmlns:a16="http://schemas.microsoft.com/office/drawing/2014/main" id="{7CB25B7D-70B5-3A78-798F-17075F8DB14B}"/>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8863502" y="647617"/>
            <a:ext cx="2458249" cy="15826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up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randombar(horizontal)">
                                      <p:cBhvr>
                                        <p:cTn id="27" dur="500"/>
                                        <p:tgtEl>
                                          <p:spTgt spid="115"/>
                                        </p:tgtEl>
                                      </p:cBhvr>
                                    </p:animEffect>
                                  </p:childTnLst>
                                </p:cTn>
                              </p:par>
                              <p:par>
                                <p:cTn id="28" presetID="53" presetClass="entr" presetSubtype="16"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animEffect transition="in" filter="fade">
                                      <p:cBhvr>
                                        <p:cTn id="32" dur="500"/>
                                        <p:tgtEl>
                                          <p:spTgt spid="31"/>
                                        </p:tgtEl>
                                      </p:cBhvr>
                                    </p:animEffect>
                                  </p:childTnLst>
                                </p:cTn>
                              </p:par>
                              <p:par>
                                <p:cTn id="33" presetID="53" presetClass="entr" presetSubtype="16"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pic>
        <p:nvPicPr>
          <p:cNvPr id="10" name="图片 9" descr="形状&#10;&#10;描述已自动生成"/>
          <p:cNvPicPr>
            <a:picLocks noGrp="1" noRot="1" noChangeAspect="1" noMove="1" noResize="1" noEditPoints="1" noAdjustHandles="1" noChangeArrowheads="1" noChangeShapeType="1" noCrop="1"/>
          </p:cNvPicPr>
          <p:nvPr/>
        </p:nvPicPr>
        <p:blipFill>
          <a:blip r:embed="rId3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p:cNvGrpSpPr>
            <a:grpSpLocks noGrp="1" noUngrp="1" noRot="1" noMove="1" noResize="1"/>
          </p:cNvGrpSpPr>
          <p:nvPr/>
        </p:nvGrpSpPr>
        <p:grpSpPr>
          <a:xfrm>
            <a:off x="376546" y="342262"/>
            <a:ext cx="11472554" cy="6210937"/>
            <a:chOff x="400051" y="312057"/>
            <a:chExt cx="11367664" cy="6160932"/>
          </a:xfrm>
        </p:grpSpPr>
        <p:sp>
          <p:nvSpPr>
            <p:cNvPr id="2" name="任意多边形: 形状 1"/>
            <p:cNvSpPr>
              <a:spLocks noGrp="1" noRot="1" noMove="1" noResize="1" noEditPoints="1" noAdjustHandles="1" noChangeArrowheads="1" noChangeShapeType="1"/>
            </p:cNvSpPr>
            <p:nvPr/>
          </p:nvSpPr>
          <p:spPr>
            <a:xfrm>
              <a:off x="400051" y="315913"/>
              <a:ext cx="11344274" cy="6157076"/>
            </a:xfrm>
            <a:custGeom>
              <a:avLst/>
              <a:gdLst>
                <a:gd name="connsiteX0" fmla="*/ 1 w 11344274"/>
                <a:gd name="connsiteY0" fmla="*/ 0 h 5780087"/>
                <a:gd name="connsiteX1" fmla="*/ 157141 w 11344274"/>
                <a:gd name="connsiteY1" fmla="*/ 0 h 5780087"/>
                <a:gd name="connsiteX2" fmla="*/ 4717651 w 11344274"/>
                <a:gd name="connsiteY2" fmla="*/ 0 h 5780087"/>
                <a:gd name="connsiteX3" fmla="*/ 4743448 w 11344274"/>
                <a:gd name="connsiteY3" fmla="*/ 103188 h 5780087"/>
                <a:gd name="connsiteX4" fmla="*/ 7496173 w 11344274"/>
                <a:gd name="connsiteY4" fmla="*/ 103188 h 5780087"/>
                <a:gd name="connsiteX5" fmla="*/ 7521970 w 11344274"/>
                <a:gd name="connsiteY5" fmla="*/ 0 h 5780087"/>
                <a:gd name="connsiteX6" fmla="*/ 10194223 w 11344274"/>
                <a:gd name="connsiteY6" fmla="*/ 0 h 5780087"/>
                <a:gd name="connsiteX7" fmla="*/ 10986550 w 11344274"/>
                <a:gd name="connsiteY7" fmla="*/ 0 h 5780087"/>
                <a:gd name="connsiteX8" fmla="*/ 11344274 w 11344274"/>
                <a:gd name="connsiteY8" fmla="*/ 365533 h 5780087"/>
                <a:gd name="connsiteX9" fmla="*/ 11344274 w 11344274"/>
                <a:gd name="connsiteY9" fmla="*/ 1537895 h 5780087"/>
                <a:gd name="connsiteX10" fmla="*/ 11253787 w 11344274"/>
                <a:gd name="connsiteY10" fmla="*/ 1560517 h 5780087"/>
                <a:gd name="connsiteX11" fmla="*/ 11253787 w 11344274"/>
                <a:gd name="connsiteY11" fmla="*/ 2546352 h 5780087"/>
                <a:gd name="connsiteX12" fmla="*/ 11344274 w 11344274"/>
                <a:gd name="connsiteY12" fmla="*/ 2568974 h 5780087"/>
                <a:gd name="connsiteX13" fmla="*/ 11344274 w 11344274"/>
                <a:gd name="connsiteY13" fmla="*/ 3709005 h 5780087"/>
                <a:gd name="connsiteX14" fmla="*/ 11222835 w 11344274"/>
                <a:gd name="connsiteY14" fmla="*/ 3739365 h 5780087"/>
                <a:gd name="connsiteX15" fmla="*/ 11222835 w 11344274"/>
                <a:gd name="connsiteY15" fmla="*/ 5084766 h 5780087"/>
                <a:gd name="connsiteX16" fmla="*/ 11344274 w 11344274"/>
                <a:gd name="connsiteY16" fmla="*/ 5115125 h 5780087"/>
                <a:gd name="connsiteX17" fmla="*/ 11344274 w 11344274"/>
                <a:gd name="connsiteY17" fmla="*/ 5619516 h 5780087"/>
                <a:gd name="connsiteX18" fmla="*/ 11187133 w 11344274"/>
                <a:gd name="connsiteY18" fmla="*/ 5780087 h 5780087"/>
                <a:gd name="connsiteX19" fmla="*/ 10743303 w 11344274"/>
                <a:gd name="connsiteY19" fmla="*/ 5780087 h 5780087"/>
                <a:gd name="connsiteX20" fmla="*/ 10706097 w 11344274"/>
                <a:gd name="connsiteY20" fmla="*/ 5631266 h 5780087"/>
                <a:gd name="connsiteX21" fmla="*/ 4905374 w 11344274"/>
                <a:gd name="connsiteY21" fmla="*/ 5631265 h 5780087"/>
                <a:gd name="connsiteX22" fmla="*/ 4868168 w 11344274"/>
                <a:gd name="connsiteY22" fmla="*/ 5780087 h 5780087"/>
                <a:gd name="connsiteX23" fmla="*/ 357725 w 11344274"/>
                <a:gd name="connsiteY23" fmla="*/ 5780087 h 5780087"/>
                <a:gd name="connsiteX24" fmla="*/ 357724 w 11344274"/>
                <a:gd name="connsiteY24" fmla="*/ 5780087 h 5780087"/>
                <a:gd name="connsiteX25" fmla="*/ 0 w 11344274"/>
                <a:gd name="connsiteY25" fmla="*/ 5414554 h 5780087"/>
                <a:gd name="connsiteX26" fmla="*/ 0 w 11344274"/>
                <a:gd name="connsiteY26" fmla="*/ 160571 h 5780087"/>
                <a:gd name="connsiteX27" fmla="*/ 1 w 11344274"/>
                <a:gd name="connsiteY27" fmla="*/ 160570 h 57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4274" h="5780087">
                  <a:moveTo>
                    <a:pt x="1" y="0"/>
                  </a:moveTo>
                  <a:lnTo>
                    <a:pt x="157141" y="0"/>
                  </a:lnTo>
                  <a:lnTo>
                    <a:pt x="4717651" y="0"/>
                  </a:lnTo>
                  <a:lnTo>
                    <a:pt x="4743448" y="103188"/>
                  </a:lnTo>
                  <a:lnTo>
                    <a:pt x="7496173" y="103188"/>
                  </a:lnTo>
                  <a:lnTo>
                    <a:pt x="7521970" y="0"/>
                  </a:lnTo>
                  <a:lnTo>
                    <a:pt x="10194223" y="0"/>
                  </a:lnTo>
                  <a:lnTo>
                    <a:pt x="10986550" y="0"/>
                  </a:lnTo>
                  <a:lnTo>
                    <a:pt x="11344274" y="365533"/>
                  </a:lnTo>
                  <a:lnTo>
                    <a:pt x="11344274" y="1537895"/>
                  </a:lnTo>
                  <a:lnTo>
                    <a:pt x="11253787" y="1560517"/>
                  </a:lnTo>
                  <a:lnTo>
                    <a:pt x="11253787" y="2546352"/>
                  </a:lnTo>
                  <a:lnTo>
                    <a:pt x="11344274" y="2568974"/>
                  </a:lnTo>
                  <a:lnTo>
                    <a:pt x="11344274" y="3709005"/>
                  </a:lnTo>
                  <a:lnTo>
                    <a:pt x="11222835" y="3739365"/>
                  </a:lnTo>
                  <a:lnTo>
                    <a:pt x="11222835" y="5084766"/>
                  </a:lnTo>
                  <a:lnTo>
                    <a:pt x="11344274" y="5115125"/>
                  </a:lnTo>
                  <a:lnTo>
                    <a:pt x="11344274" y="5619516"/>
                  </a:lnTo>
                  <a:lnTo>
                    <a:pt x="11187133" y="5780087"/>
                  </a:lnTo>
                  <a:lnTo>
                    <a:pt x="10743303" y="5780087"/>
                  </a:lnTo>
                  <a:lnTo>
                    <a:pt x="10706097" y="5631266"/>
                  </a:lnTo>
                  <a:lnTo>
                    <a:pt x="4905374" y="5631265"/>
                  </a:lnTo>
                  <a:lnTo>
                    <a:pt x="4868168" y="5780087"/>
                  </a:lnTo>
                  <a:lnTo>
                    <a:pt x="357725" y="5780087"/>
                  </a:lnTo>
                  <a:lnTo>
                    <a:pt x="357724" y="5780087"/>
                  </a:lnTo>
                  <a:lnTo>
                    <a:pt x="0" y="5414554"/>
                  </a:lnTo>
                  <a:lnTo>
                    <a:pt x="0" y="160571"/>
                  </a:lnTo>
                  <a:lnTo>
                    <a:pt x="1" y="160570"/>
                  </a:lnTo>
                  <a:close/>
                </a:path>
              </a:pathLst>
            </a:custGeom>
            <a:noFill/>
            <a:ln w="28575">
              <a:solidFill>
                <a:srgbClr val="FEC8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3" name="任意多边形: 形状 2"/>
            <p:cNvSpPr>
              <a:spLocks noGrp="1" noRot="1" noMove="1" noResize="1" noEditPoints="1" noAdjustHandles="1" noChangeArrowheads="1" noChangeShapeType="1"/>
            </p:cNvSpPr>
            <p:nvPr/>
          </p:nvSpPr>
          <p:spPr>
            <a:xfrm flipV="1">
              <a:off x="5153326" y="31205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5" name="任意多边形: 形状 4"/>
            <p:cNvSpPr>
              <a:spLocks noGrp="1" noRot="1" noMove="1" noResize="1" noEditPoints="1" noAdjustHandles="1" noChangeArrowheads="1" noChangeShapeType="1"/>
            </p:cNvSpPr>
            <p:nvPr/>
          </p:nvSpPr>
          <p:spPr>
            <a:xfrm rot="5400000" flipV="1">
              <a:off x="11183890" y="4830991"/>
              <a:ext cx="1090239" cy="77410"/>
            </a:xfrm>
            <a:custGeom>
              <a:avLst/>
              <a:gdLst>
                <a:gd name="connsiteX0" fmla="*/ 1016004 w 1090239"/>
                <a:gd name="connsiteY0" fmla="*/ 77410 h 77410"/>
                <a:gd name="connsiteX1" fmla="*/ 1071680 w 1090239"/>
                <a:gd name="connsiteY1" fmla="*/ 77410 h 77410"/>
                <a:gd name="connsiteX2" fmla="*/ 1090239 w 1090239"/>
                <a:gd name="connsiteY2" fmla="*/ 0 h 77410"/>
                <a:gd name="connsiteX3" fmla="*/ 1034563 w 1090239"/>
                <a:gd name="connsiteY3" fmla="*/ 0 h 77410"/>
                <a:gd name="connsiteX4" fmla="*/ 931337 w 1090239"/>
                <a:gd name="connsiteY4" fmla="*/ 77410 h 77410"/>
                <a:gd name="connsiteX5" fmla="*/ 987013 w 1090239"/>
                <a:gd name="connsiteY5" fmla="*/ 77410 h 77410"/>
                <a:gd name="connsiteX6" fmla="*/ 1005572 w 1090239"/>
                <a:gd name="connsiteY6" fmla="*/ 0 h 77410"/>
                <a:gd name="connsiteX7" fmla="*/ 949896 w 1090239"/>
                <a:gd name="connsiteY7" fmla="*/ 0 h 77410"/>
                <a:gd name="connsiteX8" fmla="*/ 846670 w 1090239"/>
                <a:gd name="connsiteY8" fmla="*/ 77410 h 77410"/>
                <a:gd name="connsiteX9" fmla="*/ 902346 w 1090239"/>
                <a:gd name="connsiteY9" fmla="*/ 77410 h 77410"/>
                <a:gd name="connsiteX10" fmla="*/ 920905 w 1090239"/>
                <a:gd name="connsiteY10" fmla="*/ 0 h 77410"/>
                <a:gd name="connsiteX11" fmla="*/ 865229 w 1090239"/>
                <a:gd name="connsiteY11" fmla="*/ 0 h 77410"/>
                <a:gd name="connsiteX12" fmla="*/ 762003 w 1090239"/>
                <a:gd name="connsiteY12" fmla="*/ 77410 h 77410"/>
                <a:gd name="connsiteX13" fmla="*/ 817679 w 1090239"/>
                <a:gd name="connsiteY13" fmla="*/ 77410 h 77410"/>
                <a:gd name="connsiteX14" fmla="*/ 836238 w 1090239"/>
                <a:gd name="connsiteY14" fmla="*/ 0 h 77410"/>
                <a:gd name="connsiteX15" fmla="*/ 780562 w 1090239"/>
                <a:gd name="connsiteY15" fmla="*/ 0 h 77410"/>
                <a:gd name="connsiteX16" fmla="*/ 677336 w 1090239"/>
                <a:gd name="connsiteY16" fmla="*/ 77410 h 77410"/>
                <a:gd name="connsiteX17" fmla="*/ 733012 w 1090239"/>
                <a:gd name="connsiteY17" fmla="*/ 77410 h 77410"/>
                <a:gd name="connsiteX18" fmla="*/ 751571 w 1090239"/>
                <a:gd name="connsiteY18" fmla="*/ 0 h 77410"/>
                <a:gd name="connsiteX19" fmla="*/ 695895 w 1090239"/>
                <a:gd name="connsiteY19" fmla="*/ 0 h 77410"/>
                <a:gd name="connsiteX20" fmla="*/ 592669 w 1090239"/>
                <a:gd name="connsiteY20" fmla="*/ 77410 h 77410"/>
                <a:gd name="connsiteX21" fmla="*/ 648345 w 1090239"/>
                <a:gd name="connsiteY21" fmla="*/ 77410 h 77410"/>
                <a:gd name="connsiteX22" fmla="*/ 666904 w 1090239"/>
                <a:gd name="connsiteY22" fmla="*/ 0 h 77410"/>
                <a:gd name="connsiteX23" fmla="*/ 611228 w 1090239"/>
                <a:gd name="connsiteY23" fmla="*/ 0 h 77410"/>
                <a:gd name="connsiteX24" fmla="*/ 508002 w 1090239"/>
                <a:gd name="connsiteY24" fmla="*/ 77410 h 77410"/>
                <a:gd name="connsiteX25" fmla="*/ 563678 w 1090239"/>
                <a:gd name="connsiteY25" fmla="*/ 77410 h 77410"/>
                <a:gd name="connsiteX26" fmla="*/ 582237 w 1090239"/>
                <a:gd name="connsiteY26" fmla="*/ 0 h 77410"/>
                <a:gd name="connsiteX27" fmla="*/ 526561 w 1090239"/>
                <a:gd name="connsiteY27" fmla="*/ 0 h 77410"/>
                <a:gd name="connsiteX28" fmla="*/ 423335 w 1090239"/>
                <a:gd name="connsiteY28" fmla="*/ 77410 h 77410"/>
                <a:gd name="connsiteX29" fmla="*/ 479011 w 1090239"/>
                <a:gd name="connsiteY29" fmla="*/ 77410 h 77410"/>
                <a:gd name="connsiteX30" fmla="*/ 497570 w 1090239"/>
                <a:gd name="connsiteY30" fmla="*/ 0 h 77410"/>
                <a:gd name="connsiteX31" fmla="*/ 441894 w 1090239"/>
                <a:gd name="connsiteY31" fmla="*/ 0 h 77410"/>
                <a:gd name="connsiteX32" fmla="*/ 338668 w 1090239"/>
                <a:gd name="connsiteY32" fmla="*/ 77410 h 77410"/>
                <a:gd name="connsiteX33" fmla="*/ 394344 w 1090239"/>
                <a:gd name="connsiteY33" fmla="*/ 77410 h 77410"/>
                <a:gd name="connsiteX34" fmla="*/ 412903 w 1090239"/>
                <a:gd name="connsiteY34" fmla="*/ 0 h 77410"/>
                <a:gd name="connsiteX35" fmla="*/ 357227 w 1090239"/>
                <a:gd name="connsiteY35" fmla="*/ 0 h 77410"/>
                <a:gd name="connsiteX36" fmla="*/ 254001 w 1090239"/>
                <a:gd name="connsiteY36" fmla="*/ 77410 h 77410"/>
                <a:gd name="connsiteX37" fmla="*/ 309677 w 1090239"/>
                <a:gd name="connsiteY37" fmla="*/ 77410 h 77410"/>
                <a:gd name="connsiteX38" fmla="*/ 328236 w 1090239"/>
                <a:gd name="connsiteY38" fmla="*/ 0 h 77410"/>
                <a:gd name="connsiteX39" fmla="*/ 272560 w 1090239"/>
                <a:gd name="connsiteY39" fmla="*/ 0 h 77410"/>
                <a:gd name="connsiteX40" fmla="*/ 169334 w 1090239"/>
                <a:gd name="connsiteY40" fmla="*/ 77410 h 77410"/>
                <a:gd name="connsiteX41" fmla="*/ 225010 w 1090239"/>
                <a:gd name="connsiteY41" fmla="*/ 77410 h 77410"/>
                <a:gd name="connsiteX42" fmla="*/ 243569 w 1090239"/>
                <a:gd name="connsiteY42" fmla="*/ 0 h 77410"/>
                <a:gd name="connsiteX43" fmla="*/ 187893 w 1090239"/>
                <a:gd name="connsiteY43" fmla="*/ 0 h 77410"/>
                <a:gd name="connsiteX44" fmla="*/ 84667 w 1090239"/>
                <a:gd name="connsiteY44" fmla="*/ 77410 h 77410"/>
                <a:gd name="connsiteX45" fmla="*/ 140343 w 1090239"/>
                <a:gd name="connsiteY45" fmla="*/ 77410 h 77410"/>
                <a:gd name="connsiteX46" fmla="*/ 158902 w 1090239"/>
                <a:gd name="connsiteY46" fmla="*/ 0 h 77410"/>
                <a:gd name="connsiteX47" fmla="*/ 103226 w 1090239"/>
                <a:gd name="connsiteY47" fmla="*/ 0 h 77410"/>
                <a:gd name="connsiteX48" fmla="*/ 0 w 1090239"/>
                <a:gd name="connsiteY48" fmla="*/ 77410 h 77410"/>
                <a:gd name="connsiteX49" fmla="*/ 55676 w 1090239"/>
                <a:gd name="connsiteY49" fmla="*/ 77410 h 77410"/>
                <a:gd name="connsiteX50" fmla="*/ 74235 w 1090239"/>
                <a:gd name="connsiteY50" fmla="*/ 0 h 77410"/>
                <a:gd name="connsiteX51" fmla="*/ 18559 w 1090239"/>
                <a:gd name="connsiteY51"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90239" h="77410">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7" name="任意多边形: 形状 6"/>
            <p:cNvSpPr>
              <a:spLocks noGrp="1" noRot="1" noMove="1" noResize="1" noEditPoints="1" noAdjustHandles="1" noChangeArrowheads="1" noChangeShapeType="1"/>
            </p:cNvSpPr>
            <p:nvPr/>
          </p:nvSpPr>
          <p:spPr>
            <a:xfrm flipH="1" flipV="1">
              <a:off x="3164105" y="6335867"/>
              <a:ext cx="2021576" cy="77410"/>
            </a:xfrm>
            <a:custGeom>
              <a:avLst/>
              <a:gdLst>
                <a:gd name="connsiteX0" fmla="*/ 1947341 w 2021576"/>
                <a:gd name="connsiteY0" fmla="*/ 77410 h 77410"/>
                <a:gd name="connsiteX1" fmla="*/ 2003017 w 2021576"/>
                <a:gd name="connsiteY1" fmla="*/ 77410 h 77410"/>
                <a:gd name="connsiteX2" fmla="*/ 2021576 w 2021576"/>
                <a:gd name="connsiteY2" fmla="*/ 0 h 77410"/>
                <a:gd name="connsiteX3" fmla="*/ 1965900 w 2021576"/>
                <a:gd name="connsiteY3" fmla="*/ 0 h 77410"/>
                <a:gd name="connsiteX4" fmla="*/ 1862674 w 2021576"/>
                <a:gd name="connsiteY4" fmla="*/ 77410 h 77410"/>
                <a:gd name="connsiteX5" fmla="*/ 1918350 w 2021576"/>
                <a:gd name="connsiteY5" fmla="*/ 77410 h 77410"/>
                <a:gd name="connsiteX6" fmla="*/ 1936909 w 2021576"/>
                <a:gd name="connsiteY6" fmla="*/ 0 h 77410"/>
                <a:gd name="connsiteX7" fmla="*/ 1881233 w 2021576"/>
                <a:gd name="connsiteY7" fmla="*/ 0 h 77410"/>
                <a:gd name="connsiteX8" fmla="*/ 1778007 w 2021576"/>
                <a:gd name="connsiteY8" fmla="*/ 77410 h 77410"/>
                <a:gd name="connsiteX9" fmla="*/ 1833683 w 2021576"/>
                <a:gd name="connsiteY9" fmla="*/ 77410 h 77410"/>
                <a:gd name="connsiteX10" fmla="*/ 1852242 w 2021576"/>
                <a:gd name="connsiteY10" fmla="*/ 0 h 77410"/>
                <a:gd name="connsiteX11" fmla="*/ 1796566 w 2021576"/>
                <a:gd name="connsiteY11" fmla="*/ 0 h 77410"/>
                <a:gd name="connsiteX12" fmla="*/ 1693340 w 2021576"/>
                <a:gd name="connsiteY12" fmla="*/ 77410 h 77410"/>
                <a:gd name="connsiteX13" fmla="*/ 1749016 w 2021576"/>
                <a:gd name="connsiteY13" fmla="*/ 77410 h 77410"/>
                <a:gd name="connsiteX14" fmla="*/ 1767575 w 2021576"/>
                <a:gd name="connsiteY14" fmla="*/ 0 h 77410"/>
                <a:gd name="connsiteX15" fmla="*/ 1711899 w 2021576"/>
                <a:gd name="connsiteY15" fmla="*/ 0 h 77410"/>
                <a:gd name="connsiteX16" fmla="*/ 1608673 w 2021576"/>
                <a:gd name="connsiteY16" fmla="*/ 77410 h 77410"/>
                <a:gd name="connsiteX17" fmla="*/ 1664349 w 2021576"/>
                <a:gd name="connsiteY17" fmla="*/ 77410 h 77410"/>
                <a:gd name="connsiteX18" fmla="*/ 1682908 w 2021576"/>
                <a:gd name="connsiteY18" fmla="*/ 0 h 77410"/>
                <a:gd name="connsiteX19" fmla="*/ 1627232 w 2021576"/>
                <a:gd name="connsiteY19" fmla="*/ 0 h 77410"/>
                <a:gd name="connsiteX20" fmla="*/ 1524006 w 2021576"/>
                <a:gd name="connsiteY20" fmla="*/ 77410 h 77410"/>
                <a:gd name="connsiteX21" fmla="*/ 1579682 w 2021576"/>
                <a:gd name="connsiteY21" fmla="*/ 77410 h 77410"/>
                <a:gd name="connsiteX22" fmla="*/ 1598241 w 2021576"/>
                <a:gd name="connsiteY22" fmla="*/ 0 h 77410"/>
                <a:gd name="connsiteX23" fmla="*/ 1542565 w 2021576"/>
                <a:gd name="connsiteY23" fmla="*/ 0 h 77410"/>
                <a:gd name="connsiteX24" fmla="*/ 1439339 w 2021576"/>
                <a:gd name="connsiteY24" fmla="*/ 77410 h 77410"/>
                <a:gd name="connsiteX25" fmla="*/ 1495015 w 2021576"/>
                <a:gd name="connsiteY25" fmla="*/ 77410 h 77410"/>
                <a:gd name="connsiteX26" fmla="*/ 1513574 w 2021576"/>
                <a:gd name="connsiteY26" fmla="*/ 0 h 77410"/>
                <a:gd name="connsiteX27" fmla="*/ 1457898 w 2021576"/>
                <a:gd name="connsiteY27" fmla="*/ 0 h 77410"/>
                <a:gd name="connsiteX28" fmla="*/ 1354672 w 2021576"/>
                <a:gd name="connsiteY28" fmla="*/ 77410 h 77410"/>
                <a:gd name="connsiteX29" fmla="*/ 1410348 w 2021576"/>
                <a:gd name="connsiteY29" fmla="*/ 77410 h 77410"/>
                <a:gd name="connsiteX30" fmla="*/ 1428907 w 2021576"/>
                <a:gd name="connsiteY30" fmla="*/ 0 h 77410"/>
                <a:gd name="connsiteX31" fmla="*/ 1373231 w 2021576"/>
                <a:gd name="connsiteY31" fmla="*/ 0 h 77410"/>
                <a:gd name="connsiteX32" fmla="*/ 1270005 w 2021576"/>
                <a:gd name="connsiteY32" fmla="*/ 77410 h 77410"/>
                <a:gd name="connsiteX33" fmla="*/ 1325681 w 2021576"/>
                <a:gd name="connsiteY33" fmla="*/ 77410 h 77410"/>
                <a:gd name="connsiteX34" fmla="*/ 1344240 w 2021576"/>
                <a:gd name="connsiteY34" fmla="*/ 0 h 77410"/>
                <a:gd name="connsiteX35" fmla="*/ 1288564 w 2021576"/>
                <a:gd name="connsiteY35" fmla="*/ 0 h 77410"/>
                <a:gd name="connsiteX36" fmla="*/ 1185338 w 2021576"/>
                <a:gd name="connsiteY36" fmla="*/ 77410 h 77410"/>
                <a:gd name="connsiteX37" fmla="*/ 1241014 w 2021576"/>
                <a:gd name="connsiteY37" fmla="*/ 77410 h 77410"/>
                <a:gd name="connsiteX38" fmla="*/ 1259573 w 2021576"/>
                <a:gd name="connsiteY38" fmla="*/ 0 h 77410"/>
                <a:gd name="connsiteX39" fmla="*/ 1203897 w 2021576"/>
                <a:gd name="connsiteY39" fmla="*/ 0 h 77410"/>
                <a:gd name="connsiteX40" fmla="*/ 1100671 w 2021576"/>
                <a:gd name="connsiteY40" fmla="*/ 77410 h 77410"/>
                <a:gd name="connsiteX41" fmla="*/ 1156347 w 2021576"/>
                <a:gd name="connsiteY41" fmla="*/ 77410 h 77410"/>
                <a:gd name="connsiteX42" fmla="*/ 1174906 w 2021576"/>
                <a:gd name="connsiteY42" fmla="*/ 0 h 77410"/>
                <a:gd name="connsiteX43" fmla="*/ 1119230 w 2021576"/>
                <a:gd name="connsiteY43" fmla="*/ 0 h 77410"/>
                <a:gd name="connsiteX44" fmla="*/ 1016004 w 2021576"/>
                <a:gd name="connsiteY44" fmla="*/ 77410 h 77410"/>
                <a:gd name="connsiteX45" fmla="*/ 1071680 w 2021576"/>
                <a:gd name="connsiteY45" fmla="*/ 77410 h 77410"/>
                <a:gd name="connsiteX46" fmla="*/ 1090239 w 2021576"/>
                <a:gd name="connsiteY46" fmla="*/ 0 h 77410"/>
                <a:gd name="connsiteX47" fmla="*/ 1034563 w 2021576"/>
                <a:gd name="connsiteY47" fmla="*/ 0 h 77410"/>
                <a:gd name="connsiteX48" fmla="*/ 931337 w 2021576"/>
                <a:gd name="connsiteY48" fmla="*/ 77410 h 77410"/>
                <a:gd name="connsiteX49" fmla="*/ 987013 w 2021576"/>
                <a:gd name="connsiteY49" fmla="*/ 77410 h 77410"/>
                <a:gd name="connsiteX50" fmla="*/ 1005572 w 2021576"/>
                <a:gd name="connsiteY50" fmla="*/ 0 h 77410"/>
                <a:gd name="connsiteX51" fmla="*/ 949896 w 2021576"/>
                <a:gd name="connsiteY51" fmla="*/ 0 h 77410"/>
                <a:gd name="connsiteX52" fmla="*/ 846670 w 2021576"/>
                <a:gd name="connsiteY52" fmla="*/ 77410 h 77410"/>
                <a:gd name="connsiteX53" fmla="*/ 902346 w 2021576"/>
                <a:gd name="connsiteY53" fmla="*/ 77410 h 77410"/>
                <a:gd name="connsiteX54" fmla="*/ 920905 w 2021576"/>
                <a:gd name="connsiteY54" fmla="*/ 0 h 77410"/>
                <a:gd name="connsiteX55" fmla="*/ 865229 w 2021576"/>
                <a:gd name="connsiteY55" fmla="*/ 0 h 77410"/>
                <a:gd name="connsiteX56" fmla="*/ 762003 w 2021576"/>
                <a:gd name="connsiteY56" fmla="*/ 77410 h 77410"/>
                <a:gd name="connsiteX57" fmla="*/ 817679 w 2021576"/>
                <a:gd name="connsiteY57" fmla="*/ 77410 h 77410"/>
                <a:gd name="connsiteX58" fmla="*/ 836238 w 2021576"/>
                <a:gd name="connsiteY58" fmla="*/ 0 h 77410"/>
                <a:gd name="connsiteX59" fmla="*/ 780562 w 2021576"/>
                <a:gd name="connsiteY59" fmla="*/ 0 h 77410"/>
                <a:gd name="connsiteX60" fmla="*/ 677336 w 2021576"/>
                <a:gd name="connsiteY60" fmla="*/ 77410 h 77410"/>
                <a:gd name="connsiteX61" fmla="*/ 733012 w 2021576"/>
                <a:gd name="connsiteY61" fmla="*/ 77410 h 77410"/>
                <a:gd name="connsiteX62" fmla="*/ 751571 w 2021576"/>
                <a:gd name="connsiteY62" fmla="*/ 0 h 77410"/>
                <a:gd name="connsiteX63" fmla="*/ 695895 w 2021576"/>
                <a:gd name="connsiteY63" fmla="*/ 0 h 77410"/>
                <a:gd name="connsiteX64" fmla="*/ 592669 w 2021576"/>
                <a:gd name="connsiteY64" fmla="*/ 77410 h 77410"/>
                <a:gd name="connsiteX65" fmla="*/ 648345 w 2021576"/>
                <a:gd name="connsiteY65" fmla="*/ 77410 h 77410"/>
                <a:gd name="connsiteX66" fmla="*/ 666904 w 2021576"/>
                <a:gd name="connsiteY66" fmla="*/ 0 h 77410"/>
                <a:gd name="connsiteX67" fmla="*/ 611228 w 2021576"/>
                <a:gd name="connsiteY67" fmla="*/ 0 h 77410"/>
                <a:gd name="connsiteX68" fmla="*/ 508002 w 2021576"/>
                <a:gd name="connsiteY68" fmla="*/ 77410 h 77410"/>
                <a:gd name="connsiteX69" fmla="*/ 563678 w 2021576"/>
                <a:gd name="connsiteY69" fmla="*/ 77410 h 77410"/>
                <a:gd name="connsiteX70" fmla="*/ 582237 w 2021576"/>
                <a:gd name="connsiteY70" fmla="*/ 0 h 77410"/>
                <a:gd name="connsiteX71" fmla="*/ 526561 w 2021576"/>
                <a:gd name="connsiteY71" fmla="*/ 0 h 77410"/>
                <a:gd name="connsiteX72" fmla="*/ 423335 w 2021576"/>
                <a:gd name="connsiteY72" fmla="*/ 77410 h 77410"/>
                <a:gd name="connsiteX73" fmla="*/ 479011 w 2021576"/>
                <a:gd name="connsiteY73" fmla="*/ 77410 h 77410"/>
                <a:gd name="connsiteX74" fmla="*/ 497570 w 2021576"/>
                <a:gd name="connsiteY74" fmla="*/ 0 h 77410"/>
                <a:gd name="connsiteX75" fmla="*/ 441894 w 2021576"/>
                <a:gd name="connsiteY75" fmla="*/ 0 h 77410"/>
                <a:gd name="connsiteX76" fmla="*/ 338668 w 2021576"/>
                <a:gd name="connsiteY76" fmla="*/ 77410 h 77410"/>
                <a:gd name="connsiteX77" fmla="*/ 394344 w 2021576"/>
                <a:gd name="connsiteY77" fmla="*/ 77410 h 77410"/>
                <a:gd name="connsiteX78" fmla="*/ 412903 w 2021576"/>
                <a:gd name="connsiteY78" fmla="*/ 0 h 77410"/>
                <a:gd name="connsiteX79" fmla="*/ 357227 w 2021576"/>
                <a:gd name="connsiteY79" fmla="*/ 0 h 77410"/>
                <a:gd name="connsiteX80" fmla="*/ 254001 w 2021576"/>
                <a:gd name="connsiteY80" fmla="*/ 77410 h 77410"/>
                <a:gd name="connsiteX81" fmla="*/ 309677 w 2021576"/>
                <a:gd name="connsiteY81" fmla="*/ 77410 h 77410"/>
                <a:gd name="connsiteX82" fmla="*/ 328236 w 2021576"/>
                <a:gd name="connsiteY82" fmla="*/ 0 h 77410"/>
                <a:gd name="connsiteX83" fmla="*/ 272560 w 2021576"/>
                <a:gd name="connsiteY83" fmla="*/ 0 h 77410"/>
                <a:gd name="connsiteX84" fmla="*/ 169334 w 2021576"/>
                <a:gd name="connsiteY84" fmla="*/ 77410 h 77410"/>
                <a:gd name="connsiteX85" fmla="*/ 225010 w 2021576"/>
                <a:gd name="connsiteY85" fmla="*/ 77410 h 77410"/>
                <a:gd name="connsiteX86" fmla="*/ 243569 w 2021576"/>
                <a:gd name="connsiteY86" fmla="*/ 0 h 77410"/>
                <a:gd name="connsiteX87" fmla="*/ 187893 w 2021576"/>
                <a:gd name="connsiteY87" fmla="*/ 0 h 77410"/>
                <a:gd name="connsiteX88" fmla="*/ 84667 w 2021576"/>
                <a:gd name="connsiteY88" fmla="*/ 77410 h 77410"/>
                <a:gd name="connsiteX89" fmla="*/ 140343 w 2021576"/>
                <a:gd name="connsiteY89" fmla="*/ 77410 h 77410"/>
                <a:gd name="connsiteX90" fmla="*/ 158902 w 2021576"/>
                <a:gd name="connsiteY90" fmla="*/ 0 h 77410"/>
                <a:gd name="connsiteX91" fmla="*/ 103226 w 2021576"/>
                <a:gd name="connsiteY91" fmla="*/ 0 h 77410"/>
                <a:gd name="connsiteX92" fmla="*/ 0 w 2021576"/>
                <a:gd name="connsiteY92" fmla="*/ 77410 h 77410"/>
                <a:gd name="connsiteX93" fmla="*/ 55676 w 2021576"/>
                <a:gd name="connsiteY93" fmla="*/ 77410 h 77410"/>
                <a:gd name="connsiteX94" fmla="*/ 74235 w 2021576"/>
                <a:gd name="connsiteY94" fmla="*/ 0 h 77410"/>
                <a:gd name="connsiteX95" fmla="*/ 18559 w 2021576"/>
                <a:gd name="connsiteY95"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21576" h="77410">
                  <a:moveTo>
                    <a:pt x="1947341" y="77410"/>
                  </a:moveTo>
                  <a:lnTo>
                    <a:pt x="2003017" y="77410"/>
                  </a:lnTo>
                  <a:lnTo>
                    <a:pt x="2021576" y="0"/>
                  </a:lnTo>
                  <a:lnTo>
                    <a:pt x="1965900" y="0"/>
                  </a:lnTo>
                  <a:close/>
                  <a:moveTo>
                    <a:pt x="1862674" y="77410"/>
                  </a:moveTo>
                  <a:lnTo>
                    <a:pt x="1918350" y="77410"/>
                  </a:lnTo>
                  <a:lnTo>
                    <a:pt x="1936909" y="0"/>
                  </a:lnTo>
                  <a:lnTo>
                    <a:pt x="1881233" y="0"/>
                  </a:lnTo>
                  <a:close/>
                  <a:moveTo>
                    <a:pt x="1778007" y="77410"/>
                  </a:moveTo>
                  <a:lnTo>
                    <a:pt x="1833683" y="77410"/>
                  </a:lnTo>
                  <a:lnTo>
                    <a:pt x="1852242" y="0"/>
                  </a:lnTo>
                  <a:lnTo>
                    <a:pt x="1796566" y="0"/>
                  </a:lnTo>
                  <a:close/>
                  <a:moveTo>
                    <a:pt x="1693340" y="77410"/>
                  </a:moveTo>
                  <a:lnTo>
                    <a:pt x="1749016" y="77410"/>
                  </a:lnTo>
                  <a:lnTo>
                    <a:pt x="1767575" y="0"/>
                  </a:lnTo>
                  <a:lnTo>
                    <a:pt x="1711899" y="0"/>
                  </a:lnTo>
                  <a:close/>
                  <a:moveTo>
                    <a:pt x="1608673" y="77410"/>
                  </a:moveTo>
                  <a:lnTo>
                    <a:pt x="1664349" y="77410"/>
                  </a:lnTo>
                  <a:lnTo>
                    <a:pt x="1682908" y="0"/>
                  </a:lnTo>
                  <a:lnTo>
                    <a:pt x="1627232" y="0"/>
                  </a:lnTo>
                  <a:close/>
                  <a:moveTo>
                    <a:pt x="1524006" y="77410"/>
                  </a:moveTo>
                  <a:lnTo>
                    <a:pt x="1579682" y="77410"/>
                  </a:lnTo>
                  <a:lnTo>
                    <a:pt x="1598241" y="0"/>
                  </a:lnTo>
                  <a:lnTo>
                    <a:pt x="1542565" y="0"/>
                  </a:lnTo>
                  <a:close/>
                  <a:moveTo>
                    <a:pt x="1439339" y="77410"/>
                  </a:moveTo>
                  <a:lnTo>
                    <a:pt x="1495015" y="77410"/>
                  </a:lnTo>
                  <a:lnTo>
                    <a:pt x="1513574" y="0"/>
                  </a:lnTo>
                  <a:lnTo>
                    <a:pt x="1457898" y="0"/>
                  </a:lnTo>
                  <a:close/>
                  <a:moveTo>
                    <a:pt x="1354672" y="77410"/>
                  </a:moveTo>
                  <a:lnTo>
                    <a:pt x="1410348" y="77410"/>
                  </a:lnTo>
                  <a:lnTo>
                    <a:pt x="1428907" y="0"/>
                  </a:lnTo>
                  <a:lnTo>
                    <a:pt x="1373231" y="0"/>
                  </a:lnTo>
                  <a:close/>
                  <a:moveTo>
                    <a:pt x="1270005" y="77410"/>
                  </a:moveTo>
                  <a:lnTo>
                    <a:pt x="1325681" y="77410"/>
                  </a:lnTo>
                  <a:lnTo>
                    <a:pt x="1344240" y="0"/>
                  </a:lnTo>
                  <a:lnTo>
                    <a:pt x="1288564" y="0"/>
                  </a:lnTo>
                  <a:close/>
                  <a:moveTo>
                    <a:pt x="1185338" y="77410"/>
                  </a:moveTo>
                  <a:lnTo>
                    <a:pt x="1241014" y="77410"/>
                  </a:lnTo>
                  <a:lnTo>
                    <a:pt x="1259573" y="0"/>
                  </a:lnTo>
                  <a:lnTo>
                    <a:pt x="1203897" y="0"/>
                  </a:lnTo>
                  <a:close/>
                  <a:moveTo>
                    <a:pt x="1100671" y="77410"/>
                  </a:moveTo>
                  <a:lnTo>
                    <a:pt x="1156347" y="77410"/>
                  </a:lnTo>
                  <a:lnTo>
                    <a:pt x="1174906" y="0"/>
                  </a:lnTo>
                  <a:lnTo>
                    <a:pt x="1119230" y="0"/>
                  </a:lnTo>
                  <a:close/>
                  <a:moveTo>
                    <a:pt x="1016004" y="77410"/>
                  </a:moveTo>
                  <a:lnTo>
                    <a:pt x="1071680" y="77410"/>
                  </a:lnTo>
                  <a:lnTo>
                    <a:pt x="1090239" y="0"/>
                  </a:lnTo>
                  <a:lnTo>
                    <a:pt x="1034563" y="0"/>
                  </a:lnTo>
                  <a:close/>
                  <a:moveTo>
                    <a:pt x="931337" y="77410"/>
                  </a:moveTo>
                  <a:lnTo>
                    <a:pt x="987013" y="77410"/>
                  </a:lnTo>
                  <a:lnTo>
                    <a:pt x="1005572" y="0"/>
                  </a:lnTo>
                  <a:lnTo>
                    <a:pt x="949896" y="0"/>
                  </a:lnTo>
                  <a:close/>
                  <a:moveTo>
                    <a:pt x="846670" y="77410"/>
                  </a:moveTo>
                  <a:lnTo>
                    <a:pt x="902346" y="77410"/>
                  </a:lnTo>
                  <a:lnTo>
                    <a:pt x="920905" y="0"/>
                  </a:lnTo>
                  <a:lnTo>
                    <a:pt x="865229" y="0"/>
                  </a:lnTo>
                  <a:close/>
                  <a:moveTo>
                    <a:pt x="762003" y="77410"/>
                  </a:moveTo>
                  <a:lnTo>
                    <a:pt x="817679" y="77410"/>
                  </a:lnTo>
                  <a:lnTo>
                    <a:pt x="836238" y="0"/>
                  </a:lnTo>
                  <a:lnTo>
                    <a:pt x="780562" y="0"/>
                  </a:lnTo>
                  <a:close/>
                  <a:moveTo>
                    <a:pt x="677336" y="77410"/>
                  </a:moveTo>
                  <a:lnTo>
                    <a:pt x="733012" y="77410"/>
                  </a:lnTo>
                  <a:lnTo>
                    <a:pt x="751571" y="0"/>
                  </a:lnTo>
                  <a:lnTo>
                    <a:pt x="695895" y="0"/>
                  </a:lnTo>
                  <a:close/>
                  <a:moveTo>
                    <a:pt x="592669" y="77410"/>
                  </a:moveTo>
                  <a:lnTo>
                    <a:pt x="648345" y="77410"/>
                  </a:lnTo>
                  <a:lnTo>
                    <a:pt x="666904" y="0"/>
                  </a:lnTo>
                  <a:lnTo>
                    <a:pt x="611228" y="0"/>
                  </a:lnTo>
                  <a:close/>
                  <a:moveTo>
                    <a:pt x="508002" y="77410"/>
                  </a:moveTo>
                  <a:lnTo>
                    <a:pt x="563678" y="77410"/>
                  </a:lnTo>
                  <a:lnTo>
                    <a:pt x="582237" y="0"/>
                  </a:lnTo>
                  <a:lnTo>
                    <a:pt x="526561" y="0"/>
                  </a:lnTo>
                  <a:close/>
                  <a:moveTo>
                    <a:pt x="423335" y="77410"/>
                  </a:moveTo>
                  <a:lnTo>
                    <a:pt x="479011" y="77410"/>
                  </a:lnTo>
                  <a:lnTo>
                    <a:pt x="497570" y="0"/>
                  </a:lnTo>
                  <a:lnTo>
                    <a:pt x="441894" y="0"/>
                  </a:lnTo>
                  <a:close/>
                  <a:moveTo>
                    <a:pt x="338668" y="77410"/>
                  </a:moveTo>
                  <a:lnTo>
                    <a:pt x="394344" y="77410"/>
                  </a:lnTo>
                  <a:lnTo>
                    <a:pt x="412903" y="0"/>
                  </a:lnTo>
                  <a:lnTo>
                    <a:pt x="357227" y="0"/>
                  </a:lnTo>
                  <a:close/>
                  <a:moveTo>
                    <a:pt x="254001" y="77410"/>
                  </a:moveTo>
                  <a:lnTo>
                    <a:pt x="309677" y="77410"/>
                  </a:lnTo>
                  <a:lnTo>
                    <a:pt x="328236" y="0"/>
                  </a:lnTo>
                  <a:lnTo>
                    <a:pt x="272560" y="0"/>
                  </a:lnTo>
                  <a:close/>
                  <a:moveTo>
                    <a:pt x="169334" y="77410"/>
                  </a:moveTo>
                  <a:lnTo>
                    <a:pt x="225010" y="77410"/>
                  </a:lnTo>
                  <a:lnTo>
                    <a:pt x="243569" y="0"/>
                  </a:lnTo>
                  <a:lnTo>
                    <a:pt x="187893" y="0"/>
                  </a:lnTo>
                  <a:close/>
                  <a:moveTo>
                    <a:pt x="84667" y="77410"/>
                  </a:moveTo>
                  <a:lnTo>
                    <a:pt x="140343" y="77410"/>
                  </a:lnTo>
                  <a:lnTo>
                    <a:pt x="158902" y="0"/>
                  </a:lnTo>
                  <a:lnTo>
                    <a:pt x="103226" y="0"/>
                  </a:lnTo>
                  <a:close/>
                  <a:moveTo>
                    <a:pt x="0" y="77410"/>
                  </a:moveTo>
                  <a:lnTo>
                    <a:pt x="55676" y="77410"/>
                  </a:lnTo>
                  <a:lnTo>
                    <a:pt x="74235" y="0"/>
                  </a:lnTo>
                  <a:lnTo>
                    <a:pt x="18559" y="0"/>
                  </a:lnTo>
                  <a:close/>
                </a:path>
              </a:pathLst>
            </a:cu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6" name="梯形 15"/>
            <p:cNvSpPr>
              <a:spLocks noGrp="1" noRot="1" noMove="1" noResize="1" noEditPoints="1" noAdjustHandles="1" noChangeArrowheads="1" noChangeShapeType="1"/>
            </p:cNvSpPr>
            <p:nvPr/>
          </p:nvSpPr>
          <p:spPr>
            <a:xfrm rot="5400000">
              <a:off x="-354806" y="4484312"/>
              <a:ext cx="1609724" cy="9048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sp>
        <p:nvSpPr>
          <p:cNvPr id="11" name="梯形 10"/>
          <p:cNvSpPr/>
          <p:nvPr/>
        </p:nvSpPr>
        <p:spPr>
          <a:xfrm rot="5400000" flipH="1" flipV="1">
            <a:off x="-456439" y="1117915"/>
            <a:ext cx="1609724" cy="45719"/>
          </a:xfrm>
          <a:prstGeom prst="trapezoid">
            <a:avLst>
              <a:gd name="adj" fmla="val 53571"/>
            </a:avLst>
          </a:prstGeom>
          <a:solidFill>
            <a:srgbClr val="FEC80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nvGrpSpPr>
          <p:cNvPr id="55" name="组合 54">
            <a:extLst>
              <a:ext uri="{FF2B5EF4-FFF2-40B4-BE49-F238E27FC236}">
                <a16:creationId xmlns:a16="http://schemas.microsoft.com/office/drawing/2014/main" id="{BA9C4A06-8F62-E77C-4B6A-D3C5D9D548F5}"/>
              </a:ext>
            </a:extLst>
          </p:cNvPr>
          <p:cNvGrpSpPr/>
          <p:nvPr/>
        </p:nvGrpSpPr>
        <p:grpSpPr>
          <a:xfrm>
            <a:off x="875959" y="1729322"/>
            <a:ext cx="2393675" cy="4206424"/>
            <a:chOff x="1123685" y="1536462"/>
            <a:chExt cx="2425970" cy="4272443"/>
          </a:xfrm>
        </p:grpSpPr>
        <p:sp>
          <p:nvSpPr>
            <p:cNvPr id="380" name="任意多边形: 形状 379"/>
            <p:cNvSpPr/>
            <p:nvPr>
              <p:custDataLst>
                <p:tags r:id="rId21"/>
              </p:custDataLst>
            </p:nvPr>
          </p:nvSpPr>
          <p:spPr>
            <a:xfrm flipH="1">
              <a:off x="2314580" y="1536462"/>
              <a:ext cx="1235075" cy="2317115"/>
            </a:xfrm>
            <a:custGeom>
              <a:avLst/>
              <a:gdLst>
                <a:gd name="connsiteX0" fmla="*/ 105158 w 1205696"/>
                <a:gd name="connsiteY0" fmla="*/ 0 h 2028504"/>
                <a:gd name="connsiteX1" fmla="*/ 1127357 w 1205696"/>
                <a:gd name="connsiteY1" fmla="*/ 0 h 2028504"/>
                <a:gd name="connsiteX2" fmla="*/ 1205696 w 1205696"/>
                <a:gd name="connsiteY2" fmla="*/ 78339 h 2028504"/>
                <a:gd name="connsiteX3" fmla="*/ 172766 w 1205696"/>
                <a:gd name="connsiteY3" fmla="*/ 78339 h 2028504"/>
                <a:gd name="connsiteX4" fmla="*/ 76199 w 1205696"/>
                <a:gd name="connsiteY4" fmla="*/ 174906 h 2028504"/>
                <a:gd name="connsiteX5" fmla="*/ 76199 w 1205696"/>
                <a:gd name="connsiteY5" fmla="*/ 2028504 h 2028504"/>
                <a:gd name="connsiteX6" fmla="*/ 0 w 1205696"/>
                <a:gd name="connsiteY6" fmla="*/ 1952305 h 2028504"/>
                <a:gd name="connsiteX7" fmla="*/ 0 w 1205696"/>
                <a:gd name="connsiteY7" fmla="*/ 105158 h 20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696" h="2028504">
                  <a:moveTo>
                    <a:pt x="105158" y="0"/>
                  </a:moveTo>
                  <a:lnTo>
                    <a:pt x="1127357" y="0"/>
                  </a:lnTo>
                  <a:lnTo>
                    <a:pt x="1205696" y="78339"/>
                  </a:lnTo>
                  <a:lnTo>
                    <a:pt x="172766" y="78339"/>
                  </a:lnTo>
                  <a:lnTo>
                    <a:pt x="76199" y="174906"/>
                  </a:lnTo>
                  <a:lnTo>
                    <a:pt x="76199" y="2028504"/>
                  </a:lnTo>
                  <a:lnTo>
                    <a:pt x="0" y="1952305"/>
                  </a:lnTo>
                  <a:lnTo>
                    <a:pt x="0" y="105158"/>
                  </a:lnTo>
                  <a:close/>
                </a:path>
              </a:pathLst>
            </a:cu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379" name="矩形: 剪去对角 378"/>
            <p:cNvSpPr/>
            <p:nvPr>
              <p:custDataLst>
                <p:tags r:id="rId22"/>
              </p:custDataLst>
            </p:nvPr>
          </p:nvSpPr>
          <p:spPr>
            <a:xfrm flipH="1">
              <a:off x="1170297" y="1619175"/>
              <a:ext cx="2300965" cy="4189730"/>
            </a:xfrm>
            <a:prstGeom prst="snip2DiagRect">
              <a:avLst>
                <a:gd name="adj1" fmla="val 4206"/>
                <a:gd name="adj2" fmla="val 18252"/>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9" name="矩形: 剪去对角 8"/>
            <p:cNvSpPr/>
            <p:nvPr>
              <p:custDataLst>
                <p:tags r:id="rId23"/>
              </p:custDataLst>
            </p:nvPr>
          </p:nvSpPr>
          <p:spPr>
            <a:xfrm>
              <a:off x="1322852" y="3029717"/>
              <a:ext cx="1992672" cy="2597086"/>
            </a:xfrm>
            <a:prstGeom prst="snip2DiagRect">
              <a:avLst>
                <a:gd name="adj1" fmla="val 14989"/>
                <a:gd name="adj2" fmla="val 5705"/>
              </a:avLst>
            </a:prstGeom>
            <a:solidFill>
              <a:srgbClr val="FFD60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272" name="文本框 271"/>
            <p:cNvSpPr txBox="1"/>
            <p:nvPr>
              <p:custDataLst>
                <p:tags r:id="rId24"/>
              </p:custDataLst>
            </p:nvPr>
          </p:nvSpPr>
          <p:spPr>
            <a:xfrm>
              <a:off x="1123685" y="2470767"/>
              <a:ext cx="2425970" cy="391931"/>
            </a:xfrm>
            <a:prstGeom prst="rect">
              <a:avLst/>
            </a:prstGeom>
            <a:noFill/>
          </p:spPr>
          <p:txBody>
            <a:bodyPr wrap="square" rtlCol="0">
              <a:spAutoFit/>
            </a:bodyPr>
            <a:lstStyle/>
            <a:p>
              <a:pPr algn="ctr">
                <a:lnSpc>
                  <a:spcPct val="130000"/>
                </a:lnSpc>
              </a:pPr>
              <a:r>
                <a:rPr lang="zh-CN" altLang="en-US" sz="1600" dirty="0">
                  <a:latin typeface="思源黑体 CN Bold" panose="020B0800000000000000" pitchFamily="34" charset="-122"/>
                  <a:ea typeface="思源黑体 CN Bold" panose="020B0800000000000000" pitchFamily="34" charset="-122"/>
                  <a:cs typeface="黑体" panose="02010609060101010101" charset="-122"/>
                </a:rPr>
                <a:t>基座</a:t>
              </a:r>
              <a:r>
                <a:rPr lang="en-US" altLang="zh-CN" sz="1600" dirty="0">
                  <a:latin typeface="思源黑体 CN Bold" panose="020B0800000000000000" pitchFamily="34" charset="-122"/>
                  <a:ea typeface="思源黑体 CN Bold" panose="020B0800000000000000" pitchFamily="34" charset="-122"/>
                  <a:cs typeface="黑体" panose="02010609060101010101" charset="-122"/>
                </a:rPr>
                <a:t>/</a:t>
              </a:r>
              <a:r>
                <a:rPr lang="zh-CN" altLang="en-US" sz="1600" dirty="0">
                  <a:latin typeface="思源黑体 CN Bold" panose="020B0800000000000000" pitchFamily="34" charset="-122"/>
                  <a:ea typeface="思源黑体 CN Bold" panose="020B0800000000000000" pitchFamily="34" charset="-122"/>
                  <a:cs typeface="黑体" panose="02010609060101010101" charset="-122"/>
                </a:rPr>
                <a:t>遥控器 开机方法</a:t>
              </a:r>
            </a:p>
          </p:txBody>
        </p:sp>
        <p:grpSp>
          <p:nvGrpSpPr>
            <p:cNvPr id="399" name="组合 398"/>
            <p:cNvGrpSpPr/>
            <p:nvPr/>
          </p:nvGrpSpPr>
          <p:grpSpPr>
            <a:xfrm>
              <a:off x="1809029" y="1892429"/>
              <a:ext cx="1005840" cy="437614"/>
              <a:chOff x="-1787894" y="3653098"/>
              <a:chExt cx="1450776" cy="695997"/>
            </a:xfrm>
          </p:grpSpPr>
          <p:grpSp>
            <p:nvGrpSpPr>
              <p:cNvPr id="400" name="组合 399"/>
              <p:cNvGrpSpPr/>
              <p:nvPr/>
            </p:nvGrpSpPr>
            <p:grpSpPr>
              <a:xfrm>
                <a:off x="-1787894" y="3774315"/>
                <a:ext cx="1450776" cy="574780"/>
                <a:chOff x="685800" y="704849"/>
                <a:chExt cx="10801350" cy="5457825"/>
              </a:xfrm>
              <a:solidFill>
                <a:schemeClr val="accent2"/>
              </a:solidFill>
            </p:grpSpPr>
            <p:sp>
              <p:nvSpPr>
                <p:cNvPr id="402" name="任意多边形: 形状 401"/>
                <p:cNvSpPr/>
                <p:nvPr>
                  <p:custDataLst>
                    <p:tags r:id="rId29"/>
                  </p:custDataLst>
                </p:nvPr>
              </p:nvSpPr>
              <p:spPr>
                <a:xfrm>
                  <a:off x="685800" y="704849"/>
                  <a:ext cx="10801350" cy="5457825"/>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403" name="任意多边形: 形状 402"/>
                <p:cNvSpPr/>
                <p:nvPr>
                  <p:custDataLst>
                    <p:tags r:id="rId30"/>
                  </p:custDataLst>
                </p:nvPr>
              </p:nvSpPr>
              <p:spPr>
                <a:xfrm>
                  <a:off x="1065518" y="1077354"/>
                  <a:ext cx="10041903" cy="4638165"/>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accent1"/>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401" name="文本框 400"/>
              <p:cNvSpPr txBox="1"/>
              <p:nvPr>
                <p:custDataLst>
                  <p:tags r:id="rId28"/>
                </p:custDataLst>
              </p:nvPr>
            </p:nvSpPr>
            <p:spPr>
              <a:xfrm>
                <a:off x="-1641108" y="3653098"/>
                <a:ext cx="1157202" cy="680506"/>
              </a:xfrm>
              <a:prstGeom prst="rect">
                <a:avLst/>
              </a:prstGeom>
              <a:noFill/>
            </p:spPr>
            <p:txBody>
              <a:bodyPr wrap="square" rtlCol="0">
                <a:spAutoFit/>
              </a:bodyPr>
              <a:lstStyle/>
              <a:p>
                <a:pPr algn="ctr">
                  <a:lnSpc>
                    <a:spcPct val="130000"/>
                  </a:lnSpc>
                </a:pPr>
                <a:r>
                  <a:rPr lang="en-US" altLang="zh-CN" spc="300" dirty="0">
                    <a:latin typeface="胡晓波机甲体" panose="02010600030101010101" pitchFamily="2" charset="-122"/>
                    <a:ea typeface="胡晓波机甲体" panose="02010600030101010101" pitchFamily="2" charset="-122"/>
                    <a:cs typeface="黑体" panose="02010609060101010101" charset="-122"/>
                  </a:rPr>
                  <a:t>01</a:t>
                </a:r>
              </a:p>
            </p:txBody>
          </p:sp>
        </p:grpSp>
        <p:sp>
          <p:nvSpPr>
            <p:cNvPr id="411" name="文本框 15"/>
            <p:cNvSpPr txBox="1"/>
            <p:nvPr>
              <p:custDataLst>
                <p:tags r:id="rId25"/>
              </p:custDataLst>
            </p:nvPr>
          </p:nvSpPr>
          <p:spPr>
            <a:xfrm>
              <a:off x="1434469" y="3284742"/>
              <a:ext cx="1881054" cy="864163"/>
            </a:xfrm>
            <a:prstGeom prst="rect">
              <a:avLst/>
            </a:prstGeom>
            <a:noFill/>
          </p:spPr>
          <p:txBody>
            <a:bodyPr vert="horz" wrap="square">
              <a:spAutoFit/>
            </a:bodyPr>
            <a:lstStyle/>
            <a:p>
              <a:pPr>
                <a:lnSpc>
                  <a:spcPct val="150000"/>
                </a:lnSpc>
              </a:pPr>
              <a:r>
                <a:rPr lang="zh-CN" altLang="en-US" sz="1200" dirty="0">
                  <a:latin typeface="思源黑体 CN Bold" panose="020B0800000000000000" pitchFamily="34" charset="-122"/>
                  <a:ea typeface="思源黑体 CN Bold" panose="020B0800000000000000" pitchFamily="34" charset="-122"/>
                  <a:cs typeface="黑体" panose="02010609060101010101" charset="-122"/>
                </a:rPr>
                <a:t>基   座 ：</a:t>
              </a:r>
              <a:endParaRPr lang="en-US" altLang="zh-CN" sz="1200" dirty="0">
                <a:latin typeface="思源黑体 CN Bold" panose="020B0800000000000000" pitchFamily="34" charset="-122"/>
                <a:ea typeface="思源黑体 CN Bold" panose="020B0800000000000000" pitchFamily="34" charset="-122"/>
                <a:cs typeface="黑体" panose="02010609060101010101" charset="-122"/>
              </a:endParaRPr>
            </a:p>
            <a:p>
              <a:pPr>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长按电源键</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0.5</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秒，直至基座亮起指示灯 </a:t>
              </a:r>
            </a:p>
          </p:txBody>
        </p:sp>
        <p:sp>
          <p:nvSpPr>
            <p:cNvPr id="276" name="任意多边形: 形状 275"/>
            <p:cNvSpPr/>
            <p:nvPr>
              <p:custDataLst>
                <p:tags r:id="rId26"/>
              </p:custDataLst>
            </p:nvPr>
          </p:nvSpPr>
          <p:spPr>
            <a:xfrm flipH="1" flipV="1">
              <a:off x="1520979" y="4298769"/>
              <a:ext cx="1693506" cy="56025"/>
            </a:xfrm>
            <a:custGeom>
              <a:avLst/>
              <a:gdLst>
                <a:gd name="connsiteX0" fmla="*/ 55676 w 1344240"/>
                <a:gd name="connsiteY0" fmla="*/ 77410 h 77410"/>
                <a:gd name="connsiteX1" fmla="*/ 0 w 1344240"/>
                <a:gd name="connsiteY1" fmla="*/ 77410 h 77410"/>
                <a:gd name="connsiteX2" fmla="*/ 18559 w 1344240"/>
                <a:gd name="connsiteY2" fmla="*/ 0 h 77410"/>
                <a:gd name="connsiteX3" fmla="*/ 74235 w 1344240"/>
                <a:gd name="connsiteY3" fmla="*/ 0 h 77410"/>
                <a:gd name="connsiteX4" fmla="*/ 140343 w 1344240"/>
                <a:gd name="connsiteY4" fmla="*/ 77410 h 77410"/>
                <a:gd name="connsiteX5" fmla="*/ 84667 w 1344240"/>
                <a:gd name="connsiteY5" fmla="*/ 77410 h 77410"/>
                <a:gd name="connsiteX6" fmla="*/ 103226 w 1344240"/>
                <a:gd name="connsiteY6" fmla="*/ 0 h 77410"/>
                <a:gd name="connsiteX7" fmla="*/ 158902 w 1344240"/>
                <a:gd name="connsiteY7" fmla="*/ 0 h 77410"/>
                <a:gd name="connsiteX8" fmla="*/ 225010 w 1344240"/>
                <a:gd name="connsiteY8" fmla="*/ 77410 h 77410"/>
                <a:gd name="connsiteX9" fmla="*/ 169334 w 1344240"/>
                <a:gd name="connsiteY9" fmla="*/ 77410 h 77410"/>
                <a:gd name="connsiteX10" fmla="*/ 187893 w 1344240"/>
                <a:gd name="connsiteY10" fmla="*/ 0 h 77410"/>
                <a:gd name="connsiteX11" fmla="*/ 243569 w 1344240"/>
                <a:gd name="connsiteY11" fmla="*/ 0 h 77410"/>
                <a:gd name="connsiteX12" fmla="*/ 309677 w 1344240"/>
                <a:gd name="connsiteY12" fmla="*/ 77410 h 77410"/>
                <a:gd name="connsiteX13" fmla="*/ 254001 w 1344240"/>
                <a:gd name="connsiteY13" fmla="*/ 77410 h 77410"/>
                <a:gd name="connsiteX14" fmla="*/ 272560 w 1344240"/>
                <a:gd name="connsiteY14" fmla="*/ 0 h 77410"/>
                <a:gd name="connsiteX15" fmla="*/ 328236 w 1344240"/>
                <a:gd name="connsiteY15" fmla="*/ 0 h 77410"/>
                <a:gd name="connsiteX16" fmla="*/ 394344 w 1344240"/>
                <a:gd name="connsiteY16" fmla="*/ 77410 h 77410"/>
                <a:gd name="connsiteX17" fmla="*/ 338668 w 1344240"/>
                <a:gd name="connsiteY17" fmla="*/ 77410 h 77410"/>
                <a:gd name="connsiteX18" fmla="*/ 357227 w 1344240"/>
                <a:gd name="connsiteY18" fmla="*/ 0 h 77410"/>
                <a:gd name="connsiteX19" fmla="*/ 412903 w 1344240"/>
                <a:gd name="connsiteY19" fmla="*/ 0 h 77410"/>
                <a:gd name="connsiteX20" fmla="*/ 479011 w 1344240"/>
                <a:gd name="connsiteY20" fmla="*/ 77410 h 77410"/>
                <a:gd name="connsiteX21" fmla="*/ 423335 w 1344240"/>
                <a:gd name="connsiteY21" fmla="*/ 77410 h 77410"/>
                <a:gd name="connsiteX22" fmla="*/ 441894 w 1344240"/>
                <a:gd name="connsiteY22" fmla="*/ 0 h 77410"/>
                <a:gd name="connsiteX23" fmla="*/ 497570 w 1344240"/>
                <a:gd name="connsiteY23" fmla="*/ 0 h 77410"/>
                <a:gd name="connsiteX24" fmla="*/ 563678 w 1344240"/>
                <a:gd name="connsiteY24" fmla="*/ 77410 h 77410"/>
                <a:gd name="connsiteX25" fmla="*/ 508002 w 1344240"/>
                <a:gd name="connsiteY25" fmla="*/ 77410 h 77410"/>
                <a:gd name="connsiteX26" fmla="*/ 526561 w 1344240"/>
                <a:gd name="connsiteY26" fmla="*/ 0 h 77410"/>
                <a:gd name="connsiteX27" fmla="*/ 582237 w 1344240"/>
                <a:gd name="connsiteY27" fmla="*/ 0 h 77410"/>
                <a:gd name="connsiteX28" fmla="*/ 648345 w 1344240"/>
                <a:gd name="connsiteY28" fmla="*/ 77410 h 77410"/>
                <a:gd name="connsiteX29" fmla="*/ 592669 w 1344240"/>
                <a:gd name="connsiteY29" fmla="*/ 77410 h 77410"/>
                <a:gd name="connsiteX30" fmla="*/ 611228 w 1344240"/>
                <a:gd name="connsiteY30" fmla="*/ 0 h 77410"/>
                <a:gd name="connsiteX31" fmla="*/ 666904 w 1344240"/>
                <a:gd name="connsiteY31" fmla="*/ 0 h 77410"/>
                <a:gd name="connsiteX32" fmla="*/ 733012 w 1344240"/>
                <a:gd name="connsiteY32" fmla="*/ 77410 h 77410"/>
                <a:gd name="connsiteX33" fmla="*/ 677336 w 1344240"/>
                <a:gd name="connsiteY33" fmla="*/ 77410 h 77410"/>
                <a:gd name="connsiteX34" fmla="*/ 695895 w 1344240"/>
                <a:gd name="connsiteY34" fmla="*/ 0 h 77410"/>
                <a:gd name="connsiteX35" fmla="*/ 751571 w 1344240"/>
                <a:gd name="connsiteY35" fmla="*/ 0 h 77410"/>
                <a:gd name="connsiteX36" fmla="*/ 817679 w 1344240"/>
                <a:gd name="connsiteY36" fmla="*/ 77410 h 77410"/>
                <a:gd name="connsiteX37" fmla="*/ 762003 w 1344240"/>
                <a:gd name="connsiteY37" fmla="*/ 77410 h 77410"/>
                <a:gd name="connsiteX38" fmla="*/ 780562 w 1344240"/>
                <a:gd name="connsiteY38" fmla="*/ 0 h 77410"/>
                <a:gd name="connsiteX39" fmla="*/ 836238 w 1344240"/>
                <a:gd name="connsiteY39" fmla="*/ 0 h 77410"/>
                <a:gd name="connsiteX40" fmla="*/ 902346 w 1344240"/>
                <a:gd name="connsiteY40" fmla="*/ 77410 h 77410"/>
                <a:gd name="connsiteX41" fmla="*/ 846670 w 1344240"/>
                <a:gd name="connsiteY41" fmla="*/ 77410 h 77410"/>
                <a:gd name="connsiteX42" fmla="*/ 865229 w 1344240"/>
                <a:gd name="connsiteY42" fmla="*/ 0 h 77410"/>
                <a:gd name="connsiteX43" fmla="*/ 920905 w 1344240"/>
                <a:gd name="connsiteY43" fmla="*/ 0 h 77410"/>
                <a:gd name="connsiteX44" fmla="*/ 987013 w 1344240"/>
                <a:gd name="connsiteY44" fmla="*/ 77410 h 77410"/>
                <a:gd name="connsiteX45" fmla="*/ 931337 w 1344240"/>
                <a:gd name="connsiteY45" fmla="*/ 77410 h 77410"/>
                <a:gd name="connsiteX46" fmla="*/ 949896 w 1344240"/>
                <a:gd name="connsiteY46" fmla="*/ 0 h 77410"/>
                <a:gd name="connsiteX47" fmla="*/ 1005572 w 1344240"/>
                <a:gd name="connsiteY47" fmla="*/ 0 h 77410"/>
                <a:gd name="connsiteX48" fmla="*/ 1071680 w 1344240"/>
                <a:gd name="connsiteY48" fmla="*/ 77410 h 77410"/>
                <a:gd name="connsiteX49" fmla="*/ 1016004 w 1344240"/>
                <a:gd name="connsiteY49" fmla="*/ 77410 h 77410"/>
                <a:gd name="connsiteX50" fmla="*/ 1034563 w 1344240"/>
                <a:gd name="connsiteY50" fmla="*/ 0 h 77410"/>
                <a:gd name="connsiteX51" fmla="*/ 1090239 w 1344240"/>
                <a:gd name="connsiteY51" fmla="*/ 0 h 77410"/>
                <a:gd name="connsiteX52" fmla="*/ 1156347 w 1344240"/>
                <a:gd name="connsiteY52" fmla="*/ 77410 h 77410"/>
                <a:gd name="connsiteX53" fmla="*/ 1100671 w 1344240"/>
                <a:gd name="connsiteY53" fmla="*/ 77410 h 77410"/>
                <a:gd name="connsiteX54" fmla="*/ 1119230 w 1344240"/>
                <a:gd name="connsiteY54" fmla="*/ 0 h 77410"/>
                <a:gd name="connsiteX55" fmla="*/ 1174906 w 1344240"/>
                <a:gd name="connsiteY55" fmla="*/ 0 h 77410"/>
                <a:gd name="connsiteX56" fmla="*/ 1241014 w 1344240"/>
                <a:gd name="connsiteY56" fmla="*/ 77410 h 77410"/>
                <a:gd name="connsiteX57" fmla="*/ 1185338 w 1344240"/>
                <a:gd name="connsiteY57" fmla="*/ 77410 h 77410"/>
                <a:gd name="connsiteX58" fmla="*/ 1203897 w 1344240"/>
                <a:gd name="connsiteY58" fmla="*/ 0 h 77410"/>
                <a:gd name="connsiteX59" fmla="*/ 1259573 w 1344240"/>
                <a:gd name="connsiteY59" fmla="*/ 0 h 77410"/>
                <a:gd name="connsiteX60" fmla="*/ 1325681 w 1344240"/>
                <a:gd name="connsiteY60" fmla="*/ 77410 h 77410"/>
                <a:gd name="connsiteX61" fmla="*/ 1270005 w 1344240"/>
                <a:gd name="connsiteY61" fmla="*/ 77410 h 77410"/>
                <a:gd name="connsiteX62" fmla="*/ 1288564 w 1344240"/>
                <a:gd name="connsiteY62" fmla="*/ 0 h 77410"/>
                <a:gd name="connsiteX63" fmla="*/ 1344240 w 1344240"/>
                <a:gd name="connsiteY63"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44240" h="77410">
                  <a:moveTo>
                    <a:pt x="55676" y="77410"/>
                  </a:moveTo>
                  <a:lnTo>
                    <a:pt x="0" y="77410"/>
                  </a:lnTo>
                  <a:lnTo>
                    <a:pt x="18559" y="0"/>
                  </a:lnTo>
                  <a:lnTo>
                    <a:pt x="74235" y="0"/>
                  </a:lnTo>
                  <a:close/>
                  <a:moveTo>
                    <a:pt x="140343" y="77410"/>
                  </a:moveTo>
                  <a:lnTo>
                    <a:pt x="84667" y="77410"/>
                  </a:lnTo>
                  <a:lnTo>
                    <a:pt x="103226" y="0"/>
                  </a:lnTo>
                  <a:lnTo>
                    <a:pt x="158902" y="0"/>
                  </a:lnTo>
                  <a:close/>
                  <a:moveTo>
                    <a:pt x="225010" y="77410"/>
                  </a:moveTo>
                  <a:lnTo>
                    <a:pt x="169334" y="77410"/>
                  </a:lnTo>
                  <a:lnTo>
                    <a:pt x="187893" y="0"/>
                  </a:lnTo>
                  <a:lnTo>
                    <a:pt x="243569" y="0"/>
                  </a:lnTo>
                  <a:close/>
                  <a:moveTo>
                    <a:pt x="309677" y="77410"/>
                  </a:moveTo>
                  <a:lnTo>
                    <a:pt x="254001" y="77410"/>
                  </a:lnTo>
                  <a:lnTo>
                    <a:pt x="272560" y="0"/>
                  </a:lnTo>
                  <a:lnTo>
                    <a:pt x="328236" y="0"/>
                  </a:lnTo>
                  <a:close/>
                  <a:moveTo>
                    <a:pt x="394344" y="77410"/>
                  </a:moveTo>
                  <a:lnTo>
                    <a:pt x="338668" y="77410"/>
                  </a:lnTo>
                  <a:lnTo>
                    <a:pt x="357227" y="0"/>
                  </a:lnTo>
                  <a:lnTo>
                    <a:pt x="412903" y="0"/>
                  </a:lnTo>
                  <a:close/>
                  <a:moveTo>
                    <a:pt x="479011" y="77410"/>
                  </a:moveTo>
                  <a:lnTo>
                    <a:pt x="423335" y="77410"/>
                  </a:lnTo>
                  <a:lnTo>
                    <a:pt x="441894" y="0"/>
                  </a:lnTo>
                  <a:lnTo>
                    <a:pt x="497570" y="0"/>
                  </a:lnTo>
                  <a:close/>
                  <a:moveTo>
                    <a:pt x="563678" y="77410"/>
                  </a:moveTo>
                  <a:lnTo>
                    <a:pt x="508002" y="77410"/>
                  </a:lnTo>
                  <a:lnTo>
                    <a:pt x="526561" y="0"/>
                  </a:lnTo>
                  <a:lnTo>
                    <a:pt x="582237" y="0"/>
                  </a:lnTo>
                  <a:close/>
                  <a:moveTo>
                    <a:pt x="648345" y="77410"/>
                  </a:moveTo>
                  <a:lnTo>
                    <a:pt x="592669" y="77410"/>
                  </a:lnTo>
                  <a:lnTo>
                    <a:pt x="611228" y="0"/>
                  </a:lnTo>
                  <a:lnTo>
                    <a:pt x="666904" y="0"/>
                  </a:lnTo>
                  <a:close/>
                  <a:moveTo>
                    <a:pt x="733012" y="77410"/>
                  </a:moveTo>
                  <a:lnTo>
                    <a:pt x="677336" y="77410"/>
                  </a:lnTo>
                  <a:lnTo>
                    <a:pt x="695895" y="0"/>
                  </a:lnTo>
                  <a:lnTo>
                    <a:pt x="751571" y="0"/>
                  </a:lnTo>
                  <a:close/>
                  <a:moveTo>
                    <a:pt x="817679" y="77410"/>
                  </a:moveTo>
                  <a:lnTo>
                    <a:pt x="762003" y="77410"/>
                  </a:lnTo>
                  <a:lnTo>
                    <a:pt x="780562" y="0"/>
                  </a:lnTo>
                  <a:lnTo>
                    <a:pt x="836238" y="0"/>
                  </a:lnTo>
                  <a:close/>
                  <a:moveTo>
                    <a:pt x="902346" y="77410"/>
                  </a:moveTo>
                  <a:lnTo>
                    <a:pt x="846670" y="77410"/>
                  </a:lnTo>
                  <a:lnTo>
                    <a:pt x="865229" y="0"/>
                  </a:lnTo>
                  <a:lnTo>
                    <a:pt x="920905" y="0"/>
                  </a:lnTo>
                  <a:close/>
                  <a:moveTo>
                    <a:pt x="987013" y="77410"/>
                  </a:moveTo>
                  <a:lnTo>
                    <a:pt x="931337" y="77410"/>
                  </a:lnTo>
                  <a:lnTo>
                    <a:pt x="949896" y="0"/>
                  </a:lnTo>
                  <a:lnTo>
                    <a:pt x="1005572" y="0"/>
                  </a:lnTo>
                  <a:close/>
                  <a:moveTo>
                    <a:pt x="1071680" y="77410"/>
                  </a:moveTo>
                  <a:lnTo>
                    <a:pt x="1016004" y="77410"/>
                  </a:lnTo>
                  <a:lnTo>
                    <a:pt x="1034563" y="0"/>
                  </a:lnTo>
                  <a:lnTo>
                    <a:pt x="1090239" y="0"/>
                  </a:lnTo>
                  <a:close/>
                  <a:moveTo>
                    <a:pt x="1156347" y="77410"/>
                  </a:moveTo>
                  <a:lnTo>
                    <a:pt x="1100671" y="77410"/>
                  </a:lnTo>
                  <a:lnTo>
                    <a:pt x="1119230" y="0"/>
                  </a:lnTo>
                  <a:lnTo>
                    <a:pt x="1174906" y="0"/>
                  </a:lnTo>
                  <a:close/>
                  <a:moveTo>
                    <a:pt x="1241014" y="77410"/>
                  </a:moveTo>
                  <a:lnTo>
                    <a:pt x="1185338" y="77410"/>
                  </a:lnTo>
                  <a:lnTo>
                    <a:pt x="1203897" y="0"/>
                  </a:lnTo>
                  <a:lnTo>
                    <a:pt x="1259573" y="0"/>
                  </a:lnTo>
                  <a:close/>
                  <a:moveTo>
                    <a:pt x="1325681" y="77410"/>
                  </a:moveTo>
                  <a:lnTo>
                    <a:pt x="1270005" y="77410"/>
                  </a:lnTo>
                  <a:lnTo>
                    <a:pt x="1288564" y="0"/>
                  </a:lnTo>
                  <a:lnTo>
                    <a:pt x="1344240" y="0"/>
                  </a:lnTo>
                  <a:close/>
                </a:path>
              </a:pathLst>
            </a:custGeom>
            <a:solidFill>
              <a:srgbClr val="9CACC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21" name="文本框 15">
              <a:extLst>
                <a:ext uri="{FF2B5EF4-FFF2-40B4-BE49-F238E27FC236}">
                  <a16:creationId xmlns:a16="http://schemas.microsoft.com/office/drawing/2014/main" id="{E5273BD4-F9C9-8405-0690-767D3B0DAB3C}"/>
                </a:ext>
              </a:extLst>
            </p:cNvPr>
            <p:cNvSpPr txBox="1"/>
            <p:nvPr>
              <p:custDataLst>
                <p:tags r:id="rId27"/>
              </p:custDataLst>
            </p:nvPr>
          </p:nvSpPr>
          <p:spPr>
            <a:xfrm>
              <a:off x="1446270" y="4482767"/>
              <a:ext cx="1842925" cy="864163"/>
            </a:xfrm>
            <a:prstGeom prst="rect">
              <a:avLst/>
            </a:prstGeom>
            <a:noFill/>
          </p:spPr>
          <p:txBody>
            <a:bodyPr vert="horz" wrap="square">
              <a:spAutoFit/>
            </a:bodyPr>
            <a:lstStyle/>
            <a:p>
              <a:pPr>
                <a:lnSpc>
                  <a:spcPct val="150000"/>
                </a:lnSpc>
              </a:pPr>
              <a:r>
                <a:rPr lang="zh-CN" altLang="en-US" sz="1200" dirty="0">
                  <a:latin typeface="思源黑体 CN Bold" panose="020B0800000000000000" pitchFamily="34" charset="-122"/>
                  <a:ea typeface="思源黑体 CN Bold" panose="020B0800000000000000" pitchFamily="34" charset="-122"/>
                  <a:cs typeface="黑体" panose="02010609060101010101" charset="-122"/>
                </a:rPr>
                <a:t>遥 控 器 ：</a:t>
              </a:r>
              <a:endParaRPr lang="en-US" altLang="zh-CN" sz="1200" dirty="0">
                <a:latin typeface="思源黑体 CN Bold" panose="020B0800000000000000" pitchFamily="34" charset="-122"/>
                <a:ea typeface="思源黑体 CN Bold" panose="020B0800000000000000" pitchFamily="34" charset="-122"/>
                <a:cs typeface="黑体" panose="02010609060101010101" charset="-122"/>
              </a:endParaRPr>
            </a:p>
            <a:p>
              <a:pPr>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长按电源键</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0.5</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秒，直至遥控器亮起指示灯</a:t>
              </a:r>
            </a:p>
          </p:txBody>
        </p:sp>
      </p:grpSp>
      <p:grpSp>
        <p:nvGrpSpPr>
          <p:cNvPr id="56" name="组合 55">
            <a:extLst>
              <a:ext uri="{FF2B5EF4-FFF2-40B4-BE49-F238E27FC236}">
                <a16:creationId xmlns:a16="http://schemas.microsoft.com/office/drawing/2014/main" id="{F318AE86-B894-95DF-917B-AC11DBC112B5}"/>
              </a:ext>
            </a:extLst>
          </p:cNvPr>
          <p:cNvGrpSpPr/>
          <p:nvPr/>
        </p:nvGrpSpPr>
        <p:grpSpPr>
          <a:xfrm>
            <a:off x="3494943" y="1724165"/>
            <a:ext cx="2393675" cy="4206424"/>
            <a:chOff x="1123685" y="1536462"/>
            <a:chExt cx="2425970" cy="4272443"/>
          </a:xfrm>
        </p:grpSpPr>
        <p:sp>
          <p:nvSpPr>
            <p:cNvPr id="57" name="任意多边形: 形状 56">
              <a:extLst>
                <a:ext uri="{FF2B5EF4-FFF2-40B4-BE49-F238E27FC236}">
                  <a16:creationId xmlns:a16="http://schemas.microsoft.com/office/drawing/2014/main" id="{274D1681-6F82-DD8D-779E-2F61D11DD5FA}"/>
                </a:ext>
              </a:extLst>
            </p:cNvPr>
            <p:cNvSpPr/>
            <p:nvPr>
              <p:custDataLst>
                <p:tags r:id="rId11"/>
              </p:custDataLst>
            </p:nvPr>
          </p:nvSpPr>
          <p:spPr>
            <a:xfrm flipH="1">
              <a:off x="2314580" y="1536462"/>
              <a:ext cx="1235075" cy="2317115"/>
            </a:xfrm>
            <a:custGeom>
              <a:avLst/>
              <a:gdLst>
                <a:gd name="connsiteX0" fmla="*/ 105158 w 1205696"/>
                <a:gd name="connsiteY0" fmla="*/ 0 h 2028504"/>
                <a:gd name="connsiteX1" fmla="*/ 1127357 w 1205696"/>
                <a:gd name="connsiteY1" fmla="*/ 0 h 2028504"/>
                <a:gd name="connsiteX2" fmla="*/ 1205696 w 1205696"/>
                <a:gd name="connsiteY2" fmla="*/ 78339 h 2028504"/>
                <a:gd name="connsiteX3" fmla="*/ 172766 w 1205696"/>
                <a:gd name="connsiteY3" fmla="*/ 78339 h 2028504"/>
                <a:gd name="connsiteX4" fmla="*/ 76199 w 1205696"/>
                <a:gd name="connsiteY4" fmla="*/ 174906 h 2028504"/>
                <a:gd name="connsiteX5" fmla="*/ 76199 w 1205696"/>
                <a:gd name="connsiteY5" fmla="*/ 2028504 h 2028504"/>
                <a:gd name="connsiteX6" fmla="*/ 0 w 1205696"/>
                <a:gd name="connsiteY6" fmla="*/ 1952305 h 2028504"/>
                <a:gd name="connsiteX7" fmla="*/ 0 w 1205696"/>
                <a:gd name="connsiteY7" fmla="*/ 105158 h 20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696" h="2028504">
                  <a:moveTo>
                    <a:pt x="105158" y="0"/>
                  </a:moveTo>
                  <a:lnTo>
                    <a:pt x="1127357" y="0"/>
                  </a:lnTo>
                  <a:lnTo>
                    <a:pt x="1205696" y="78339"/>
                  </a:lnTo>
                  <a:lnTo>
                    <a:pt x="172766" y="78339"/>
                  </a:lnTo>
                  <a:lnTo>
                    <a:pt x="76199" y="174906"/>
                  </a:lnTo>
                  <a:lnTo>
                    <a:pt x="76199" y="2028504"/>
                  </a:lnTo>
                  <a:lnTo>
                    <a:pt x="0" y="1952305"/>
                  </a:lnTo>
                  <a:lnTo>
                    <a:pt x="0" y="105158"/>
                  </a:lnTo>
                  <a:close/>
                </a:path>
              </a:pathLst>
            </a:cu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58" name="矩形: 剪去对角 57">
              <a:extLst>
                <a:ext uri="{FF2B5EF4-FFF2-40B4-BE49-F238E27FC236}">
                  <a16:creationId xmlns:a16="http://schemas.microsoft.com/office/drawing/2014/main" id="{63A28F39-DD4D-2ACF-523C-AD0A38B2DFBD}"/>
                </a:ext>
              </a:extLst>
            </p:cNvPr>
            <p:cNvSpPr/>
            <p:nvPr>
              <p:custDataLst>
                <p:tags r:id="rId12"/>
              </p:custDataLst>
            </p:nvPr>
          </p:nvSpPr>
          <p:spPr>
            <a:xfrm flipH="1">
              <a:off x="1170297" y="1619175"/>
              <a:ext cx="2300965" cy="4189730"/>
            </a:xfrm>
            <a:prstGeom prst="snip2DiagRect">
              <a:avLst>
                <a:gd name="adj1" fmla="val 4206"/>
                <a:gd name="adj2" fmla="val 18252"/>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59" name="矩形: 剪去对角 58">
              <a:extLst>
                <a:ext uri="{FF2B5EF4-FFF2-40B4-BE49-F238E27FC236}">
                  <a16:creationId xmlns:a16="http://schemas.microsoft.com/office/drawing/2014/main" id="{3247AC76-4CBE-654B-A4D6-D17F25A7FD13}"/>
                </a:ext>
              </a:extLst>
            </p:cNvPr>
            <p:cNvSpPr/>
            <p:nvPr>
              <p:custDataLst>
                <p:tags r:id="rId13"/>
              </p:custDataLst>
            </p:nvPr>
          </p:nvSpPr>
          <p:spPr>
            <a:xfrm>
              <a:off x="1322852" y="3029717"/>
              <a:ext cx="1992672" cy="2597086"/>
            </a:xfrm>
            <a:prstGeom prst="snip2DiagRect">
              <a:avLst>
                <a:gd name="adj1" fmla="val 14989"/>
                <a:gd name="adj2" fmla="val 5705"/>
              </a:avLst>
            </a:prstGeom>
            <a:solidFill>
              <a:srgbClr val="FFD60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60" name="文本框 59">
              <a:extLst>
                <a:ext uri="{FF2B5EF4-FFF2-40B4-BE49-F238E27FC236}">
                  <a16:creationId xmlns:a16="http://schemas.microsoft.com/office/drawing/2014/main" id="{789C4C1F-D7BB-D101-50B1-AEC139D40286}"/>
                </a:ext>
              </a:extLst>
            </p:cNvPr>
            <p:cNvSpPr txBox="1"/>
            <p:nvPr>
              <p:custDataLst>
                <p:tags r:id="rId14"/>
              </p:custDataLst>
            </p:nvPr>
          </p:nvSpPr>
          <p:spPr>
            <a:xfrm>
              <a:off x="1123685" y="2470767"/>
              <a:ext cx="2425970" cy="391931"/>
            </a:xfrm>
            <a:prstGeom prst="rect">
              <a:avLst/>
            </a:prstGeom>
            <a:noFill/>
          </p:spPr>
          <p:txBody>
            <a:bodyPr wrap="square" rtlCol="0">
              <a:spAutoFit/>
            </a:bodyPr>
            <a:lstStyle/>
            <a:p>
              <a:pPr algn="ctr">
                <a:lnSpc>
                  <a:spcPct val="130000"/>
                </a:lnSpc>
              </a:pPr>
              <a:r>
                <a:rPr lang="zh-CN" altLang="en-US" sz="1600" dirty="0">
                  <a:latin typeface="思源黑体 CN Bold" panose="020B0800000000000000" pitchFamily="34" charset="-122"/>
                  <a:ea typeface="思源黑体 CN Bold" panose="020B0800000000000000" pitchFamily="34" charset="-122"/>
                  <a:cs typeface="黑体" panose="02010609060101010101" charset="-122"/>
                </a:rPr>
                <a:t>基座</a:t>
              </a:r>
              <a:r>
                <a:rPr lang="en-US" altLang="zh-CN" sz="1600" dirty="0">
                  <a:latin typeface="思源黑体 CN Bold" panose="020B0800000000000000" pitchFamily="34" charset="-122"/>
                  <a:ea typeface="思源黑体 CN Bold" panose="020B0800000000000000" pitchFamily="34" charset="-122"/>
                  <a:cs typeface="黑体" panose="02010609060101010101" charset="-122"/>
                </a:rPr>
                <a:t>/</a:t>
              </a:r>
              <a:r>
                <a:rPr lang="zh-CN" altLang="en-US" sz="1600" dirty="0">
                  <a:latin typeface="思源黑体 CN Bold" panose="020B0800000000000000" pitchFamily="34" charset="-122"/>
                  <a:ea typeface="思源黑体 CN Bold" panose="020B0800000000000000" pitchFamily="34" charset="-122"/>
                  <a:cs typeface="黑体" panose="02010609060101010101" charset="-122"/>
                </a:rPr>
                <a:t>遥控器 关机方法</a:t>
              </a:r>
            </a:p>
          </p:txBody>
        </p:sp>
        <p:grpSp>
          <p:nvGrpSpPr>
            <p:cNvPr id="61" name="组合 60">
              <a:extLst>
                <a:ext uri="{FF2B5EF4-FFF2-40B4-BE49-F238E27FC236}">
                  <a16:creationId xmlns:a16="http://schemas.microsoft.com/office/drawing/2014/main" id="{A98B50C5-22F0-E45C-FEB5-86AD9EDBC0E3}"/>
                </a:ext>
              </a:extLst>
            </p:cNvPr>
            <p:cNvGrpSpPr/>
            <p:nvPr/>
          </p:nvGrpSpPr>
          <p:grpSpPr>
            <a:xfrm>
              <a:off x="1809029" y="1892429"/>
              <a:ext cx="1005840" cy="437614"/>
              <a:chOff x="-1787894" y="3653098"/>
              <a:chExt cx="1450776" cy="695997"/>
            </a:xfrm>
          </p:grpSpPr>
          <p:grpSp>
            <p:nvGrpSpPr>
              <p:cNvPr id="65" name="组合 64">
                <a:extLst>
                  <a:ext uri="{FF2B5EF4-FFF2-40B4-BE49-F238E27FC236}">
                    <a16:creationId xmlns:a16="http://schemas.microsoft.com/office/drawing/2014/main" id="{4FA4D121-4B04-AE03-BD28-327A2FD0667B}"/>
                  </a:ext>
                </a:extLst>
              </p:cNvPr>
              <p:cNvGrpSpPr/>
              <p:nvPr/>
            </p:nvGrpSpPr>
            <p:grpSpPr>
              <a:xfrm>
                <a:off x="-1787894" y="3774315"/>
                <a:ext cx="1450776" cy="574780"/>
                <a:chOff x="685800" y="704849"/>
                <a:chExt cx="10801350" cy="5457825"/>
              </a:xfrm>
              <a:solidFill>
                <a:schemeClr val="accent2"/>
              </a:solidFill>
            </p:grpSpPr>
            <p:sp>
              <p:nvSpPr>
                <p:cNvPr id="67" name="任意多边形: 形状 66">
                  <a:extLst>
                    <a:ext uri="{FF2B5EF4-FFF2-40B4-BE49-F238E27FC236}">
                      <a16:creationId xmlns:a16="http://schemas.microsoft.com/office/drawing/2014/main" id="{DE3EB582-A3CF-4FAC-852E-7BE2B2ECA045}"/>
                    </a:ext>
                  </a:extLst>
                </p:cNvPr>
                <p:cNvSpPr/>
                <p:nvPr>
                  <p:custDataLst>
                    <p:tags r:id="rId19"/>
                  </p:custDataLst>
                </p:nvPr>
              </p:nvSpPr>
              <p:spPr>
                <a:xfrm>
                  <a:off x="685800" y="704849"/>
                  <a:ext cx="10801350" cy="5457825"/>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68" name="任意多边形: 形状 67">
                  <a:extLst>
                    <a:ext uri="{FF2B5EF4-FFF2-40B4-BE49-F238E27FC236}">
                      <a16:creationId xmlns:a16="http://schemas.microsoft.com/office/drawing/2014/main" id="{F0B86276-5602-FF70-9857-7B037BBF4816}"/>
                    </a:ext>
                  </a:extLst>
                </p:cNvPr>
                <p:cNvSpPr/>
                <p:nvPr>
                  <p:custDataLst>
                    <p:tags r:id="rId20"/>
                  </p:custDataLst>
                </p:nvPr>
              </p:nvSpPr>
              <p:spPr>
                <a:xfrm>
                  <a:off x="1065518" y="1077354"/>
                  <a:ext cx="10041903" cy="4638165"/>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accent1"/>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66" name="文本框 65">
                <a:extLst>
                  <a:ext uri="{FF2B5EF4-FFF2-40B4-BE49-F238E27FC236}">
                    <a16:creationId xmlns:a16="http://schemas.microsoft.com/office/drawing/2014/main" id="{ADF1DCE4-0257-7F3B-9028-BF9BBD12060F}"/>
                  </a:ext>
                </a:extLst>
              </p:cNvPr>
              <p:cNvSpPr txBox="1"/>
              <p:nvPr>
                <p:custDataLst>
                  <p:tags r:id="rId18"/>
                </p:custDataLst>
              </p:nvPr>
            </p:nvSpPr>
            <p:spPr>
              <a:xfrm>
                <a:off x="-1641108" y="3653098"/>
                <a:ext cx="1157202" cy="680506"/>
              </a:xfrm>
              <a:prstGeom prst="rect">
                <a:avLst/>
              </a:prstGeom>
              <a:noFill/>
            </p:spPr>
            <p:txBody>
              <a:bodyPr wrap="square" rtlCol="0">
                <a:spAutoFit/>
              </a:bodyPr>
              <a:lstStyle/>
              <a:p>
                <a:pPr algn="ctr">
                  <a:lnSpc>
                    <a:spcPct val="130000"/>
                  </a:lnSpc>
                </a:pPr>
                <a:r>
                  <a:rPr lang="en-US" altLang="zh-CN" spc="300" dirty="0">
                    <a:latin typeface="胡晓波机甲体" panose="02010600030101010101" pitchFamily="2" charset="-122"/>
                    <a:ea typeface="胡晓波机甲体" panose="02010600030101010101" pitchFamily="2" charset="-122"/>
                    <a:cs typeface="黑体" panose="02010609060101010101" charset="-122"/>
                  </a:rPr>
                  <a:t>02</a:t>
                </a:r>
              </a:p>
            </p:txBody>
          </p:sp>
        </p:grpSp>
        <p:sp>
          <p:nvSpPr>
            <p:cNvPr id="62" name="文本框 15">
              <a:extLst>
                <a:ext uri="{FF2B5EF4-FFF2-40B4-BE49-F238E27FC236}">
                  <a16:creationId xmlns:a16="http://schemas.microsoft.com/office/drawing/2014/main" id="{D3F7D771-0447-B259-7E66-97AFE96A243B}"/>
                </a:ext>
              </a:extLst>
            </p:cNvPr>
            <p:cNvSpPr txBox="1"/>
            <p:nvPr>
              <p:custDataLst>
                <p:tags r:id="rId15"/>
              </p:custDataLst>
            </p:nvPr>
          </p:nvSpPr>
          <p:spPr>
            <a:xfrm>
              <a:off x="1434469" y="3284742"/>
              <a:ext cx="1881054" cy="896977"/>
            </a:xfrm>
            <a:prstGeom prst="rect">
              <a:avLst/>
            </a:prstGeom>
            <a:noFill/>
          </p:spPr>
          <p:txBody>
            <a:bodyPr vert="horz" wrap="square">
              <a:spAutoFit/>
            </a:bodyPr>
            <a:lstStyle/>
            <a:p>
              <a:pPr>
                <a:lnSpc>
                  <a:spcPct val="150000"/>
                </a:lnSpc>
              </a:pPr>
              <a:r>
                <a:rPr lang="zh-CN" altLang="en-US" sz="1200" dirty="0">
                  <a:latin typeface="思源黑体 CN Bold" panose="020B0800000000000000" pitchFamily="34" charset="-122"/>
                  <a:ea typeface="思源黑体 CN Bold" panose="020B0800000000000000" pitchFamily="34" charset="-122"/>
                  <a:cs typeface="黑体" panose="02010609060101010101" charset="-122"/>
                </a:rPr>
                <a:t>基   座 ：</a:t>
              </a:r>
              <a:endParaRPr lang="en-US" altLang="zh-CN" sz="1200" dirty="0">
                <a:latin typeface="思源黑体 CN Bold" panose="020B0800000000000000" pitchFamily="34" charset="-122"/>
                <a:ea typeface="思源黑体 CN Bold" panose="020B0800000000000000" pitchFamily="34" charset="-122"/>
                <a:cs typeface="黑体" panose="02010609060101010101" charset="-122"/>
              </a:endParaRPr>
            </a:p>
            <a:p>
              <a:pPr>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长按电源键</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0.5</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秒，直至基座指示灯熄灭</a:t>
              </a:r>
            </a:p>
          </p:txBody>
        </p:sp>
        <p:sp>
          <p:nvSpPr>
            <p:cNvPr id="63" name="任意多边形: 形状 62">
              <a:extLst>
                <a:ext uri="{FF2B5EF4-FFF2-40B4-BE49-F238E27FC236}">
                  <a16:creationId xmlns:a16="http://schemas.microsoft.com/office/drawing/2014/main" id="{BDECE3C6-6023-ED34-7C19-53F96B93E2AA}"/>
                </a:ext>
              </a:extLst>
            </p:cNvPr>
            <p:cNvSpPr/>
            <p:nvPr>
              <p:custDataLst>
                <p:tags r:id="rId16"/>
              </p:custDataLst>
            </p:nvPr>
          </p:nvSpPr>
          <p:spPr>
            <a:xfrm flipH="1" flipV="1">
              <a:off x="1520979" y="4298769"/>
              <a:ext cx="1693506" cy="56025"/>
            </a:xfrm>
            <a:custGeom>
              <a:avLst/>
              <a:gdLst>
                <a:gd name="connsiteX0" fmla="*/ 55676 w 1344240"/>
                <a:gd name="connsiteY0" fmla="*/ 77410 h 77410"/>
                <a:gd name="connsiteX1" fmla="*/ 0 w 1344240"/>
                <a:gd name="connsiteY1" fmla="*/ 77410 h 77410"/>
                <a:gd name="connsiteX2" fmla="*/ 18559 w 1344240"/>
                <a:gd name="connsiteY2" fmla="*/ 0 h 77410"/>
                <a:gd name="connsiteX3" fmla="*/ 74235 w 1344240"/>
                <a:gd name="connsiteY3" fmla="*/ 0 h 77410"/>
                <a:gd name="connsiteX4" fmla="*/ 140343 w 1344240"/>
                <a:gd name="connsiteY4" fmla="*/ 77410 h 77410"/>
                <a:gd name="connsiteX5" fmla="*/ 84667 w 1344240"/>
                <a:gd name="connsiteY5" fmla="*/ 77410 h 77410"/>
                <a:gd name="connsiteX6" fmla="*/ 103226 w 1344240"/>
                <a:gd name="connsiteY6" fmla="*/ 0 h 77410"/>
                <a:gd name="connsiteX7" fmla="*/ 158902 w 1344240"/>
                <a:gd name="connsiteY7" fmla="*/ 0 h 77410"/>
                <a:gd name="connsiteX8" fmla="*/ 225010 w 1344240"/>
                <a:gd name="connsiteY8" fmla="*/ 77410 h 77410"/>
                <a:gd name="connsiteX9" fmla="*/ 169334 w 1344240"/>
                <a:gd name="connsiteY9" fmla="*/ 77410 h 77410"/>
                <a:gd name="connsiteX10" fmla="*/ 187893 w 1344240"/>
                <a:gd name="connsiteY10" fmla="*/ 0 h 77410"/>
                <a:gd name="connsiteX11" fmla="*/ 243569 w 1344240"/>
                <a:gd name="connsiteY11" fmla="*/ 0 h 77410"/>
                <a:gd name="connsiteX12" fmla="*/ 309677 w 1344240"/>
                <a:gd name="connsiteY12" fmla="*/ 77410 h 77410"/>
                <a:gd name="connsiteX13" fmla="*/ 254001 w 1344240"/>
                <a:gd name="connsiteY13" fmla="*/ 77410 h 77410"/>
                <a:gd name="connsiteX14" fmla="*/ 272560 w 1344240"/>
                <a:gd name="connsiteY14" fmla="*/ 0 h 77410"/>
                <a:gd name="connsiteX15" fmla="*/ 328236 w 1344240"/>
                <a:gd name="connsiteY15" fmla="*/ 0 h 77410"/>
                <a:gd name="connsiteX16" fmla="*/ 394344 w 1344240"/>
                <a:gd name="connsiteY16" fmla="*/ 77410 h 77410"/>
                <a:gd name="connsiteX17" fmla="*/ 338668 w 1344240"/>
                <a:gd name="connsiteY17" fmla="*/ 77410 h 77410"/>
                <a:gd name="connsiteX18" fmla="*/ 357227 w 1344240"/>
                <a:gd name="connsiteY18" fmla="*/ 0 h 77410"/>
                <a:gd name="connsiteX19" fmla="*/ 412903 w 1344240"/>
                <a:gd name="connsiteY19" fmla="*/ 0 h 77410"/>
                <a:gd name="connsiteX20" fmla="*/ 479011 w 1344240"/>
                <a:gd name="connsiteY20" fmla="*/ 77410 h 77410"/>
                <a:gd name="connsiteX21" fmla="*/ 423335 w 1344240"/>
                <a:gd name="connsiteY21" fmla="*/ 77410 h 77410"/>
                <a:gd name="connsiteX22" fmla="*/ 441894 w 1344240"/>
                <a:gd name="connsiteY22" fmla="*/ 0 h 77410"/>
                <a:gd name="connsiteX23" fmla="*/ 497570 w 1344240"/>
                <a:gd name="connsiteY23" fmla="*/ 0 h 77410"/>
                <a:gd name="connsiteX24" fmla="*/ 563678 w 1344240"/>
                <a:gd name="connsiteY24" fmla="*/ 77410 h 77410"/>
                <a:gd name="connsiteX25" fmla="*/ 508002 w 1344240"/>
                <a:gd name="connsiteY25" fmla="*/ 77410 h 77410"/>
                <a:gd name="connsiteX26" fmla="*/ 526561 w 1344240"/>
                <a:gd name="connsiteY26" fmla="*/ 0 h 77410"/>
                <a:gd name="connsiteX27" fmla="*/ 582237 w 1344240"/>
                <a:gd name="connsiteY27" fmla="*/ 0 h 77410"/>
                <a:gd name="connsiteX28" fmla="*/ 648345 w 1344240"/>
                <a:gd name="connsiteY28" fmla="*/ 77410 h 77410"/>
                <a:gd name="connsiteX29" fmla="*/ 592669 w 1344240"/>
                <a:gd name="connsiteY29" fmla="*/ 77410 h 77410"/>
                <a:gd name="connsiteX30" fmla="*/ 611228 w 1344240"/>
                <a:gd name="connsiteY30" fmla="*/ 0 h 77410"/>
                <a:gd name="connsiteX31" fmla="*/ 666904 w 1344240"/>
                <a:gd name="connsiteY31" fmla="*/ 0 h 77410"/>
                <a:gd name="connsiteX32" fmla="*/ 733012 w 1344240"/>
                <a:gd name="connsiteY32" fmla="*/ 77410 h 77410"/>
                <a:gd name="connsiteX33" fmla="*/ 677336 w 1344240"/>
                <a:gd name="connsiteY33" fmla="*/ 77410 h 77410"/>
                <a:gd name="connsiteX34" fmla="*/ 695895 w 1344240"/>
                <a:gd name="connsiteY34" fmla="*/ 0 h 77410"/>
                <a:gd name="connsiteX35" fmla="*/ 751571 w 1344240"/>
                <a:gd name="connsiteY35" fmla="*/ 0 h 77410"/>
                <a:gd name="connsiteX36" fmla="*/ 817679 w 1344240"/>
                <a:gd name="connsiteY36" fmla="*/ 77410 h 77410"/>
                <a:gd name="connsiteX37" fmla="*/ 762003 w 1344240"/>
                <a:gd name="connsiteY37" fmla="*/ 77410 h 77410"/>
                <a:gd name="connsiteX38" fmla="*/ 780562 w 1344240"/>
                <a:gd name="connsiteY38" fmla="*/ 0 h 77410"/>
                <a:gd name="connsiteX39" fmla="*/ 836238 w 1344240"/>
                <a:gd name="connsiteY39" fmla="*/ 0 h 77410"/>
                <a:gd name="connsiteX40" fmla="*/ 902346 w 1344240"/>
                <a:gd name="connsiteY40" fmla="*/ 77410 h 77410"/>
                <a:gd name="connsiteX41" fmla="*/ 846670 w 1344240"/>
                <a:gd name="connsiteY41" fmla="*/ 77410 h 77410"/>
                <a:gd name="connsiteX42" fmla="*/ 865229 w 1344240"/>
                <a:gd name="connsiteY42" fmla="*/ 0 h 77410"/>
                <a:gd name="connsiteX43" fmla="*/ 920905 w 1344240"/>
                <a:gd name="connsiteY43" fmla="*/ 0 h 77410"/>
                <a:gd name="connsiteX44" fmla="*/ 987013 w 1344240"/>
                <a:gd name="connsiteY44" fmla="*/ 77410 h 77410"/>
                <a:gd name="connsiteX45" fmla="*/ 931337 w 1344240"/>
                <a:gd name="connsiteY45" fmla="*/ 77410 h 77410"/>
                <a:gd name="connsiteX46" fmla="*/ 949896 w 1344240"/>
                <a:gd name="connsiteY46" fmla="*/ 0 h 77410"/>
                <a:gd name="connsiteX47" fmla="*/ 1005572 w 1344240"/>
                <a:gd name="connsiteY47" fmla="*/ 0 h 77410"/>
                <a:gd name="connsiteX48" fmla="*/ 1071680 w 1344240"/>
                <a:gd name="connsiteY48" fmla="*/ 77410 h 77410"/>
                <a:gd name="connsiteX49" fmla="*/ 1016004 w 1344240"/>
                <a:gd name="connsiteY49" fmla="*/ 77410 h 77410"/>
                <a:gd name="connsiteX50" fmla="*/ 1034563 w 1344240"/>
                <a:gd name="connsiteY50" fmla="*/ 0 h 77410"/>
                <a:gd name="connsiteX51" fmla="*/ 1090239 w 1344240"/>
                <a:gd name="connsiteY51" fmla="*/ 0 h 77410"/>
                <a:gd name="connsiteX52" fmla="*/ 1156347 w 1344240"/>
                <a:gd name="connsiteY52" fmla="*/ 77410 h 77410"/>
                <a:gd name="connsiteX53" fmla="*/ 1100671 w 1344240"/>
                <a:gd name="connsiteY53" fmla="*/ 77410 h 77410"/>
                <a:gd name="connsiteX54" fmla="*/ 1119230 w 1344240"/>
                <a:gd name="connsiteY54" fmla="*/ 0 h 77410"/>
                <a:gd name="connsiteX55" fmla="*/ 1174906 w 1344240"/>
                <a:gd name="connsiteY55" fmla="*/ 0 h 77410"/>
                <a:gd name="connsiteX56" fmla="*/ 1241014 w 1344240"/>
                <a:gd name="connsiteY56" fmla="*/ 77410 h 77410"/>
                <a:gd name="connsiteX57" fmla="*/ 1185338 w 1344240"/>
                <a:gd name="connsiteY57" fmla="*/ 77410 h 77410"/>
                <a:gd name="connsiteX58" fmla="*/ 1203897 w 1344240"/>
                <a:gd name="connsiteY58" fmla="*/ 0 h 77410"/>
                <a:gd name="connsiteX59" fmla="*/ 1259573 w 1344240"/>
                <a:gd name="connsiteY59" fmla="*/ 0 h 77410"/>
                <a:gd name="connsiteX60" fmla="*/ 1325681 w 1344240"/>
                <a:gd name="connsiteY60" fmla="*/ 77410 h 77410"/>
                <a:gd name="connsiteX61" fmla="*/ 1270005 w 1344240"/>
                <a:gd name="connsiteY61" fmla="*/ 77410 h 77410"/>
                <a:gd name="connsiteX62" fmla="*/ 1288564 w 1344240"/>
                <a:gd name="connsiteY62" fmla="*/ 0 h 77410"/>
                <a:gd name="connsiteX63" fmla="*/ 1344240 w 1344240"/>
                <a:gd name="connsiteY63" fmla="*/ 0 h 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44240" h="77410">
                  <a:moveTo>
                    <a:pt x="55676" y="77410"/>
                  </a:moveTo>
                  <a:lnTo>
                    <a:pt x="0" y="77410"/>
                  </a:lnTo>
                  <a:lnTo>
                    <a:pt x="18559" y="0"/>
                  </a:lnTo>
                  <a:lnTo>
                    <a:pt x="74235" y="0"/>
                  </a:lnTo>
                  <a:close/>
                  <a:moveTo>
                    <a:pt x="140343" y="77410"/>
                  </a:moveTo>
                  <a:lnTo>
                    <a:pt x="84667" y="77410"/>
                  </a:lnTo>
                  <a:lnTo>
                    <a:pt x="103226" y="0"/>
                  </a:lnTo>
                  <a:lnTo>
                    <a:pt x="158902" y="0"/>
                  </a:lnTo>
                  <a:close/>
                  <a:moveTo>
                    <a:pt x="225010" y="77410"/>
                  </a:moveTo>
                  <a:lnTo>
                    <a:pt x="169334" y="77410"/>
                  </a:lnTo>
                  <a:lnTo>
                    <a:pt x="187893" y="0"/>
                  </a:lnTo>
                  <a:lnTo>
                    <a:pt x="243569" y="0"/>
                  </a:lnTo>
                  <a:close/>
                  <a:moveTo>
                    <a:pt x="309677" y="77410"/>
                  </a:moveTo>
                  <a:lnTo>
                    <a:pt x="254001" y="77410"/>
                  </a:lnTo>
                  <a:lnTo>
                    <a:pt x="272560" y="0"/>
                  </a:lnTo>
                  <a:lnTo>
                    <a:pt x="328236" y="0"/>
                  </a:lnTo>
                  <a:close/>
                  <a:moveTo>
                    <a:pt x="394344" y="77410"/>
                  </a:moveTo>
                  <a:lnTo>
                    <a:pt x="338668" y="77410"/>
                  </a:lnTo>
                  <a:lnTo>
                    <a:pt x="357227" y="0"/>
                  </a:lnTo>
                  <a:lnTo>
                    <a:pt x="412903" y="0"/>
                  </a:lnTo>
                  <a:close/>
                  <a:moveTo>
                    <a:pt x="479011" y="77410"/>
                  </a:moveTo>
                  <a:lnTo>
                    <a:pt x="423335" y="77410"/>
                  </a:lnTo>
                  <a:lnTo>
                    <a:pt x="441894" y="0"/>
                  </a:lnTo>
                  <a:lnTo>
                    <a:pt x="497570" y="0"/>
                  </a:lnTo>
                  <a:close/>
                  <a:moveTo>
                    <a:pt x="563678" y="77410"/>
                  </a:moveTo>
                  <a:lnTo>
                    <a:pt x="508002" y="77410"/>
                  </a:lnTo>
                  <a:lnTo>
                    <a:pt x="526561" y="0"/>
                  </a:lnTo>
                  <a:lnTo>
                    <a:pt x="582237" y="0"/>
                  </a:lnTo>
                  <a:close/>
                  <a:moveTo>
                    <a:pt x="648345" y="77410"/>
                  </a:moveTo>
                  <a:lnTo>
                    <a:pt x="592669" y="77410"/>
                  </a:lnTo>
                  <a:lnTo>
                    <a:pt x="611228" y="0"/>
                  </a:lnTo>
                  <a:lnTo>
                    <a:pt x="666904" y="0"/>
                  </a:lnTo>
                  <a:close/>
                  <a:moveTo>
                    <a:pt x="733012" y="77410"/>
                  </a:moveTo>
                  <a:lnTo>
                    <a:pt x="677336" y="77410"/>
                  </a:lnTo>
                  <a:lnTo>
                    <a:pt x="695895" y="0"/>
                  </a:lnTo>
                  <a:lnTo>
                    <a:pt x="751571" y="0"/>
                  </a:lnTo>
                  <a:close/>
                  <a:moveTo>
                    <a:pt x="817679" y="77410"/>
                  </a:moveTo>
                  <a:lnTo>
                    <a:pt x="762003" y="77410"/>
                  </a:lnTo>
                  <a:lnTo>
                    <a:pt x="780562" y="0"/>
                  </a:lnTo>
                  <a:lnTo>
                    <a:pt x="836238" y="0"/>
                  </a:lnTo>
                  <a:close/>
                  <a:moveTo>
                    <a:pt x="902346" y="77410"/>
                  </a:moveTo>
                  <a:lnTo>
                    <a:pt x="846670" y="77410"/>
                  </a:lnTo>
                  <a:lnTo>
                    <a:pt x="865229" y="0"/>
                  </a:lnTo>
                  <a:lnTo>
                    <a:pt x="920905" y="0"/>
                  </a:lnTo>
                  <a:close/>
                  <a:moveTo>
                    <a:pt x="987013" y="77410"/>
                  </a:moveTo>
                  <a:lnTo>
                    <a:pt x="931337" y="77410"/>
                  </a:lnTo>
                  <a:lnTo>
                    <a:pt x="949896" y="0"/>
                  </a:lnTo>
                  <a:lnTo>
                    <a:pt x="1005572" y="0"/>
                  </a:lnTo>
                  <a:close/>
                  <a:moveTo>
                    <a:pt x="1071680" y="77410"/>
                  </a:moveTo>
                  <a:lnTo>
                    <a:pt x="1016004" y="77410"/>
                  </a:lnTo>
                  <a:lnTo>
                    <a:pt x="1034563" y="0"/>
                  </a:lnTo>
                  <a:lnTo>
                    <a:pt x="1090239" y="0"/>
                  </a:lnTo>
                  <a:close/>
                  <a:moveTo>
                    <a:pt x="1156347" y="77410"/>
                  </a:moveTo>
                  <a:lnTo>
                    <a:pt x="1100671" y="77410"/>
                  </a:lnTo>
                  <a:lnTo>
                    <a:pt x="1119230" y="0"/>
                  </a:lnTo>
                  <a:lnTo>
                    <a:pt x="1174906" y="0"/>
                  </a:lnTo>
                  <a:close/>
                  <a:moveTo>
                    <a:pt x="1241014" y="77410"/>
                  </a:moveTo>
                  <a:lnTo>
                    <a:pt x="1185338" y="77410"/>
                  </a:lnTo>
                  <a:lnTo>
                    <a:pt x="1203897" y="0"/>
                  </a:lnTo>
                  <a:lnTo>
                    <a:pt x="1259573" y="0"/>
                  </a:lnTo>
                  <a:close/>
                  <a:moveTo>
                    <a:pt x="1325681" y="77410"/>
                  </a:moveTo>
                  <a:lnTo>
                    <a:pt x="1270005" y="77410"/>
                  </a:lnTo>
                  <a:lnTo>
                    <a:pt x="1288564" y="0"/>
                  </a:lnTo>
                  <a:lnTo>
                    <a:pt x="1344240" y="0"/>
                  </a:lnTo>
                  <a:close/>
                </a:path>
              </a:pathLst>
            </a:custGeom>
            <a:solidFill>
              <a:srgbClr val="9CACC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64" name="文本框 15">
              <a:extLst>
                <a:ext uri="{FF2B5EF4-FFF2-40B4-BE49-F238E27FC236}">
                  <a16:creationId xmlns:a16="http://schemas.microsoft.com/office/drawing/2014/main" id="{761078A2-B02E-D423-465E-EFD705BD596E}"/>
                </a:ext>
              </a:extLst>
            </p:cNvPr>
            <p:cNvSpPr txBox="1"/>
            <p:nvPr>
              <p:custDataLst>
                <p:tags r:id="rId17"/>
              </p:custDataLst>
            </p:nvPr>
          </p:nvSpPr>
          <p:spPr>
            <a:xfrm>
              <a:off x="1446270" y="4482767"/>
              <a:ext cx="1842925" cy="896977"/>
            </a:xfrm>
            <a:prstGeom prst="rect">
              <a:avLst/>
            </a:prstGeom>
            <a:noFill/>
          </p:spPr>
          <p:txBody>
            <a:bodyPr vert="horz" wrap="square">
              <a:spAutoFit/>
            </a:bodyPr>
            <a:lstStyle/>
            <a:p>
              <a:pPr>
                <a:lnSpc>
                  <a:spcPct val="150000"/>
                </a:lnSpc>
              </a:pPr>
              <a:r>
                <a:rPr lang="zh-CN" altLang="en-US" sz="1200" dirty="0">
                  <a:latin typeface="思源黑体 CN Bold" panose="020B0800000000000000" pitchFamily="34" charset="-122"/>
                  <a:ea typeface="思源黑体 CN Bold" panose="020B0800000000000000" pitchFamily="34" charset="-122"/>
                  <a:cs typeface="黑体" panose="02010609060101010101" charset="-122"/>
                </a:rPr>
                <a:t>遥 控 器 ：</a:t>
              </a:r>
              <a:endParaRPr lang="en-US" altLang="zh-CN" sz="1200" dirty="0">
                <a:latin typeface="思源黑体 CN Bold" panose="020B0800000000000000" pitchFamily="34" charset="-122"/>
                <a:ea typeface="思源黑体 CN Bold" panose="020B0800000000000000" pitchFamily="34" charset="-122"/>
                <a:cs typeface="黑体" panose="02010609060101010101" charset="-122"/>
              </a:endParaRPr>
            </a:p>
            <a:p>
              <a:pPr>
                <a:lnSpc>
                  <a:spcPct val="15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长按电源键</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0.5</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秒，直至遥控器指示灯熄灭</a:t>
              </a:r>
            </a:p>
          </p:txBody>
        </p:sp>
      </p:grpSp>
      <p:grpSp>
        <p:nvGrpSpPr>
          <p:cNvPr id="69" name="组合 68">
            <a:extLst>
              <a:ext uri="{FF2B5EF4-FFF2-40B4-BE49-F238E27FC236}">
                <a16:creationId xmlns:a16="http://schemas.microsoft.com/office/drawing/2014/main" id="{AD00A2C2-9171-397F-9846-02A14B12173C}"/>
              </a:ext>
            </a:extLst>
          </p:cNvPr>
          <p:cNvGrpSpPr/>
          <p:nvPr/>
        </p:nvGrpSpPr>
        <p:grpSpPr>
          <a:xfrm>
            <a:off x="6114436" y="1729322"/>
            <a:ext cx="2369554" cy="4206424"/>
            <a:chOff x="1119164" y="1536462"/>
            <a:chExt cx="2430491" cy="4272443"/>
          </a:xfrm>
        </p:grpSpPr>
        <p:sp>
          <p:nvSpPr>
            <p:cNvPr id="70" name="任意多边形: 形状 69">
              <a:extLst>
                <a:ext uri="{FF2B5EF4-FFF2-40B4-BE49-F238E27FC236}">
                  <a16:creationId xmlns:a16="http://schemas.microsoft.com/office/drawing/2014/main" id="{B1450E12-E097-5211-F1DC-CE0FF44DC178}"/>
                </a:ext>
              </a:extLst>
            </p:cNvPr>
            <p:cNvSpPr/>
            <p:nvPr>
              <p:custDataLst>
                <p:tags r:id="rId3"/>
              </p:custDataLst>
            </p:nvPr>
          </p:nvSpPr>
          <p:spPr>
            <a:xfrm flipH="1">
              <a:off x="2314580" y="1536462"/>
              <a:ext cx="1235075" cy="2317115"/>
            </a:xfrm>
            <a:custGeom>
              <a:avLst/>
              <a:gdLst>
                <a:gd name="connsiteX0" fmla="*/ 105158 w 1205696"/>
                <a:gd name="connsiteY0" fmla="*/ 0 h 2028504"/>
                <a:gd name="connsiteX1" fmla="*/ 1127357 w 1205696"/>
                <a:gd name="connsiteY1" fmla="*/ 0 h 2028504"/>
                <a:gd name="connsiteX2" fmla="*/ 1205696 w 1205696"/>
                <a:gd name="connsiteY2" fmla="*/ 78339 h 2028504"/>
                <a:gd name="connsiteX3" fmla="*/ 172766 w 1205696"/>
                <a:gd name="connsiteY3" fmla="*/ 78339 h 2028504"/>
                <a:gd name="connsiteX4" fmla="*/ 76199 w 1205696"/>
                <a:gd name="connsiteY4" fmla="*/ 174906 h 2028504"/>
                <a:gd name="connsiteX5" fmla="*/ 76199 w 1205696"/>
                <a:gd name="connsiteY5" fmla="*/ 2028504 h 2028504"/>
                <a:gd name="connsiteX6" fmla="*/ 0 w 1205696"/>
                <a:gd name="connsiteY6" fmla="*/ 1952305 h 2028504"/>
                <a:gd name="connsiteX7" fmla="*/ 0 w 1205696"/>
                <a:gd name="connsiteY7" fmla="*/ 105158 h 20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696" h="2028504">
                  <a:moveTo>
                    <a:pt x="105158" y="0"/>
                  </a:moveTo>
                  <a:lnTo>
                    <a:pt x="1127357" y="0"/>
                  </a:lnTo>
                  <a:lnTo>
                    <a:pt x="1205696" y="78339"/>
                  </a:lnTo>
                  <a:lnTo>
                    <a:pt x="172766" y="78339"/>
                  </a:lnTo>
                  <a:lnTo>
                    <a:pt x="76199" y="174906"/>
                  </a:lnTo>
                  <a:lnTo>
                    <a:pt x="76199" y="2028504"/>
                  </a:lnTo>
                  <a:lnTo>
                    <a:pt x="0" y="1952305"/>
                  </a:lnTo>
                  <a:lnTo>
                    <a:pt x="0" y="105158"/>
                  </a:lnTo>
                  <a:close/>
                </a:path>
              </a:pathLst>
            </a:custGeom>
            <a:solidFill>
              <a:schemeClr val="accent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71" name="矩形: 剪去对角 70">
              <a:extLst>
                <a:ext uri="{FF2B5EF4-FFF2-40B4-BE49-F238E27FC236}">
                  <a16:creationId xmlns:a16="http://schemas.microsoft.com/office/drawing/2014/main" id="{1022B422-2C68-0324-CC16-D7F2965A5306}"/>
                </a:ext>
              </a:extLst>
            </p:cNvPr>
            <p:cNvSpPr/>
            <p:nvPr>
              <p:custDataLst>
                <p:tags r:id="rId4"/>
              </p:custDataLst>
            </p:nvPr>
          </p:nvSpPr>
          <p:spPr>
            <a:xfrm flipH="1">
              <a:off x="1170297" y="1619175"/>
              <a:ext cx="2300965" cy="4189730"/>
            </a:xfrm>
            <a:prstGeom prst="snip2DiagRect">
              <a:avLst>
                <a:gd name="adj1" fmla="val 4206"/>
                <a:gd name="adj2" fmla="val 18252"/>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72" name="矩形: 剪去对角 71">
              <a:extLst>
                <a:ext uri="{FF2B5EF4-FFF2-40B4-BE49-F238E27FC236}">
                  <a16:creationId xmlns:a16="http://schemas.microsoft.com/office/drawing/2014/main" id="{E6D7C857-040D-C11E-D937-CDC575955A88}"/>
                </a:ext>
              </a:extLst>
            </p:cNvPr>
            <p:cNvSpPr/>
            <p:nvPr>
              <p:custDataLst>
                <p:tags r:id="rId5"/>
              </p:custDataLst>
            </p:nvPr>
          </p:nvSpPr>
          <p:spPr>
            <a:xfrm>
              <a:off x="1324444" y="3276035"/>
              <a:ext cx="1992672" cy="2244757"/>
            </a:xfrm>
            <a:prstGeom prst="snip2DiagRect">
              <a:avLst>
                <a:gd name="adj1" fmla="val 13850"/>
                <a:gd name="adj2" fmla="val 5705"/>
              </a:avLst>
            </a:prstGeom>
            <a:solidFill>
              <a:srgbClr val="FFD60A"/>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黑体" panose="02010609060101010101" charset="-122"/>
              </a:endParaRPr>
            </a:p>
          </p:txBody>
        </p:sp>
        <p:sp>
          <p:nvSpPr>
            <p:cNvPr id="73" name="文本框 72">
              <a:extLst>
                <a:ext uri="{FF2B5EF4-FFF2-40B4-BE49-F238E27FC236}">
                  <a16:creationId xmlns:a16="http://schemas.microsoft.com/office/drawing/2014/main" id="{EA56BE40-44F0-2914-1F7E-9A8805F0CA0A}"/>
                </a:ext>
              </a:extLst>
            </p:cNvPr>
            <p:cNvSpPr txBox="1"/>
            <p:nvPr>
              <p:custDataLst>
                <p:tags r:id="rId6"/>
              </p:custDataLst>
            </p:nvPr>
          </p:nvSpPr>
          <p:spPr>
            <a:xfrm>
              <a:off x="1119164" y="2399789"/>
              <a:ext cx="2425970" cy="717042"/>
            </a:xfrm>
            <a:prstGeom prst="rect">
              <a:avLst/>
            </a:prstGeom>
            <a:noFill/>
          </p:spPr>
          <p:txBody>
            <a:bodyPr wrap="square" rtlCol="0">
              <a:spAutoFit/>
            </a:bodyPr>
            <a:lstStyle/>
            <a:p>
              <a:pPr algn="ctr">
                <a:lnSpc>
                  <a:spcPct val="130000"/>
                </a:lnSpc>
              </a:pPr>
              <a:r>
                <a:rPr lang="zh-CN" altLang="en-US" sz="1600" dirty="0">
                  <a:latin typeface="思源黑体 CN Bold" panose="020B0800000000000000" pitchFamily="34" charset="-122"/>
                  <a:ea typeface="思源黑体 CN Bold" panose="020B0800000000000000" pitchFamily="34" charset="-122"/>
                  <a:cs typeface="黑体" panose="02010609060101010101" charset="-122"/>
                </a:rPr>
                <a:t>基座</a:t>
              </a:r>
              <a:r>
                <a:rPr lang="en-US" altLang="zh-CN" sz="1600" dirty="0">
                  <a:latin typeface="思源黑体 CN Bold" panose="020B0800000000000000" pitchFamily="34" charset="-122"/>
                  <a:ea typeface="思源黑体 CN Bold" panose="020B0800000000000000" pitchFamily="34" charset="-122"/>
                  <a:cs typeface="黑体" panose="02010609060101010101" charset="-122"/>
                </a:rPr>
                <a:t>/</a:t>
              </a:r>
              <a:r>
                <a:rPr lang="zh-CN" altLang="en-US" sz="1600" dirty="0">
                  <a:latin typeface="思源黑体 CN Bold" panose="020B0800000000000000" pitchFamily="34" charset="-122"/>
                  <a:ea typeface="思源黑体 CN Bold" panose="020B0800000000000000" pitchFamily="34" charset="-122"/>
                  <a:cs typeface="黑体" panose="02010609060101010101" charset="-122"/>
                </a:rPr>
                <a:t>遥控器</a:t>
              </a:r>
              <a:endParaRPr lang="en-US" altLang="zh-CN" sz="1600" dirty="0">
                <a:latin typeface="思源黑体 CN Bold" panose="020B0800000000000000" pitchFamily="34" charset="-122"/>
                <a:ea typeface="思源黑体 CN Bold" panose="020B0800000000000000" pitchFamily="34" charset="-122"/>
                <a:cs typeface="黑体" panose="02010609060101010101" charset="-122"/>
              </a:endParaRPr>
            </a:p>
            <a:p>
              <a:pPr algn="ctr">
                <a:lnSpc>
                  <a:spcPct val="130000"/>
                </a:lnSpc>
              </a:pPr>
              <a:r>
                <a:rPr lang="zh-CN" altLang="en-US" sz="1600" dirty="0">
                  <a:latin typeface="思源黑体 CN Bold" panose="020B0800000000000000" pitchFamily="34" charset="-122"/>
                  <a:ea typeface="思源黑体 CN Bold" panose="020B0800000000000000" pitchFamily="34" charset="-122"/>
                  <a:cs typeface="黑体" panose="02010609060101010101" charset="-122"/>
                </a:rPr>
                <a:t>进入配对模式</a:t>
              </a:r>
            </a:p>
          </p:txBody>
        </p:sp>
        <p:grpSp>
          <p:nvGrpSpPr>
            <p:cNvPr id="74" name="组合 73">
              <a:extLst>
                <a:ext uri="{FF2B5EF4-FFF2-40B4-BE49-F238E27FC236}">
                  <a16:creationId xmlns:a16="http://schemas.microsoft.com/office/drawing/2014/main" id="{5B1F080B-5C97-F333-6184-65968588C930}"/>
                </a:ext>
              </a:extLst>
            </p:cNvPr>
            <p:cNvGrpSpPr/>
            <p:nvPr/>
          </p:nvGrpSpPr>
          <p:grpSpPr>
            <a:xfrm>
              <a:off x="1809029" y="1892429"/>
              <a:ext cx="1005840" cy="437614"/>
              <a:chOff x="-1787894" y="3653098"/>
              <a:chExt cx="1450776" cy="695997"/>
            </a:xfrm>
          </p:grpSpPr>
          <p:grpSp>
            <p:nvGrpSpPr>
              <p:cNvPr id="78" name="组合 77">
                <a:extLst>
                  <a:ext uri="{FF2B5EF4-FFF2-40B4-BE49-F238E27FC236}">
                    <a16:creationId xmlns:a16="http://schemas.microsoft.com/office/drawing/2014/main" id="{870587EB-240B-7BFE-95F4-95CCB07F6A11}"/>
                  </a:ext>
                </a:extLst>
              </p:cNvPr>
              <p:cNvGrpSpPr/>
              <p:nvPr/>
            </p:nvGrpSpPr>
            <p:grpSpPr>
              <a:xfrm>
                <a:off x="-1787894" y="3774315"/>
                <a:ext cx="1450776" cy="574780"/>
                <a:chOff x="685800" y="704849"/>
                <a:chExt cx="10801350" cy="5457825"/>
              </a:xfrm>
              <a:solidFill>
                <a:schemeClr val="accent2"/>
              </a:solidFill>
            </p:grpSpPr>
            <p:sp>
              <p:nvSpPr>
                <p:cNvPr id="80" name="任意多边形: 形状 79">
                  <a:extLst>
                    <a:ext uri="{FF2B5EF4-FFF2-40B4-BE49-F238E27FC236}">
                      <a16:creationId xmlns:a16="http://schemas.microsoft.com/office/drawing/2014/main" id="{A98395C1-CAB4-90C1-CD0F-2A85D4A3937F}"/>
                    </a:ext>
                  </a:extLst>
                </p:cNvPr>
                <p:cNvSpPr/>
                <p:nvPr>
                  <p:custDataLst>
                    <p:tags r:id="rId9"/>
                  </p:custDataLst>
                </p:nvPr>
              </p:nvSpPr>
              <p:spPr>
                <a:xfrm>
                  <a:off x="685800" y="704849"/>
                  <a:ext cx="10801350" cy="5457825"/>
                </a:xfrm>
                <a:custGeom>
                  <a:avLst/>
                  <a:gdLst>
                    <a:gd name="connsiteX0" fmla="*/ 248768 w 10801350"/>
                    <a:gd name="connsiteY0" fmla="*/ 0 h 5457825"/>
                    <a:gd name="connsiteX1" fmla="*/ 8234362 w 10801350"/>
                    <a:gd name="connsiteY1" fmla="*/ 0 h 5457825"/>
                    <a:gd name="connsiteX2" fmla="*/ 8279606 w 10801350"/>
                    <a:gd name="connsiteY2" fmla="*/ 180976 h 5457825"/>
                    <a:gd name="connsiteX3" fmla="*/ 9875044 w 10801350"/>
                    <a:gd name="connsiteY3" fmla="*/ 180976 h 5457825"/>
                    <a:gd name="connsiteX4" fmla="*/ 9920288 w 10801350"/>
                    <a:gd name="connsiteY4" fmla="*/ 0 h 5457825"/>
                    <a:gd name="connsiteX5" fmla="*/ 10552582 w 10801350"/>
                    <a:gd name="connsiteY5" fmla="*/ 0 h 5457825"/>
                    <a:gd name="connsiteX6" fmla="*/ 10801350 w 10801350"/>
                    <a:gd name="connsiteY6" fmla="*/ 248768 h 5457825"/>
                    <a:gd name="connsiteX7" fmla="*/ 10801350 w 10801350"/>
                    <a:gd name="connsiteY7" fmla="*/ 5209057 h 5457825"/>
                    <a:gd name="connsiteX8" fmla="*/ 10552582 w 10801350"/>
                    <a:gd name="connsiteY8" fmla="*/ 5457825 h 5457825"/>
                    <a:gd name="connsiteX9" fmla="*/ 8501061 w 10801350"/>
                    <a:gd name="connsiteY9" fmla="*/ 5457825 h 5457825"/>
                    <a:gd name="connsiteX10" fmla="*/ 8455818 w 10801350"/>
                    <a:gd name="connsiteY10" fmla="*/ 5276851 h 5457825"/>
                    <a:gd name="connsiteX11" fmla="*/ 1631155 w 10801350"/>
                    <a:gd name="connsiteY11" fmla="*/ 5276851 h 5457825"/>
                    <a:gd name="connsiteX12" fmla="*/ 1585912 w 10801350"/>
                    <a:gd name="connsiteY12" fmla="*/ 5457825 h 5457825"/>
                    <a:gd name="connsiteX13" fmla="*/ 248768 w 10801350"/>
                    <a:gd name="connsiteY13" fmla="*/ 5457825 h 5457825"/>
                    <a:gd name="connsiteX14" fmla="*/ 0 w 10801350"/>
                    <a:gd name="connsiteY14" fmla="*/ 5209057 h 5457825"/>
                    <a:gd name="connsiteX15" fmla="*/ 0 w 10801350"/>
                    <a:gd name="connsiteY15" fmla="*/ 248768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1350" h="5457825">
                      <a:moveTo>
                        <a:pt x="248768" y="0"/>
                      </a:moveTo>
                      <a:lnTo>
                        <a:pt x="8234362" y="0"/>
                      </a:lnTo>
                      <a:lnTo>
                        <a:pt x="8279606" y="180976"/>
                      </a:lnTo>
                      <a:lnTo>
                        <a:pt x="9875044" y="180976"/>
                      </a:lnTo>
                      <a:lnTo>
                        <a:pt x="9920288" y="0"/>
                      </a:lnTo>
                      <a:lnTo>
                        <a:pt x="10552582" y="0"/>
                      </a:lnTo>
                      <a:lnTo>
                        <a:pt x="10801350" y="248768"/>
                      </a:lnTo>
                      <a:lnTo>
                        <a:pt x="10801350" y="5209057"/>
                      </a:lnTo>
                      <a:lnTo>
                        <a:pt x="10552582" y="5457825"/>
                      </a:lnTo>
                      <a:lnTo>
                        <a:pt x="8501061" y="5457825"/>
                      </a:lnTo>
                      <a:lnTo>
                        <a:pt x="8455818" y="5276851"/>
                      </a:lnTo>
                      <a:lnTo>
                        <a:pt x="1631155" y="5276851"/>
                      </a:lnTo>
                      <a:lnTo>
                        <a:pt x="1585912" y="5457825"/>
                      </a:lnTo>
                      <a:lnTo>
                        <a:pt x="248768" y="5457825"/>
                      </a:lnTo>
                      <a:lnTo>
                        <a:pt x="0" y="5209057"/>
                      </a:lnTo>
                      <a:lnTo>
                        <a:pt x="0" y="248768"/>
                      </a:lnTo>
                      <a:close/>
                    </a:path>
                  </a:pathLst>
                </a:cu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sp>
              <p:nvSpPr>
                <p:cNvPr id="81" name="任意多边形: 形状 80">
                  <a:extLst>
                    <a:ext uri="{FF2B5EF4-FFF2-40B4-BE49-F238E27FC236}">
                      <a16:creationId xmlns:a16="http://schemas.microsoft.com/office/drawing/2014/main" id="{E1DDB60D-CCDF-DC15-31D4-1B8E49F6B748}"/>
                    </a:ext>
                  </a:extLst>
                </p:cNvPr>
                <p:cNvSpPr/>
                <p:nvPr>
                  <p:custDataLst>
                    <p:tags r:id="rId10"/>
                  </p:custDataLst>
                </p:nvPr>
              </p:nvSpPr>
              <p:spPr>
                <a:xfrm>
                  <a:off x="1065518" y="1077354"/>
                  <a:ext cx="10041903" cy="4638165"/>
                </a:xfrm>
                <a:custGeom>
                  <a:avLst/>
                  <a:gdLst>
                    <a:gd name="connsiteX0" fmla="*/ 240953 w 10601325"/>
                    <a:gd name="connsiteY0" fmla="*/ 0 h 5286375"/>
                    <a:gd name="connsiteX1" fmla="*/ 8081962 w 10601325"/>
                    <a:gd name="connsiteY1" fmla="*/ 0 h 5286375"/>
                    <a:gd name="connsiteX2" fmla="*/ 8127206 w 10601325"/>
                    <a:gd name="connsiteY2" fmla="*/ 180975 h 5286375"/>
                    <a:gd name="connsiteX3" fmla="*/ 10541347 w 10601325"/>
                    <a:gd name="connsiteY3" fmla="*/ 180975 h 5286375"/>
                    <a:gd name="connsiteX4" fmla="*/ 10601325 w 10601325"/>
                    <a:gd name="connsiteY4" fmla="*/ 240953 h 5286375"/>
                    <a:gd name="connsiteX5" fmla="*/ 10601325 w 10601325"/>
                    <a:gd name="connsiteY5" fmla="*/ 5045422 h 5286375"/>
                    <a:gd name="connsiteX6" fmla="*/ 10360372 w 10601325"/>
                    <a:gd name="connsiteY6" fmla="*/ 5286375 h 5286375"/>
                    <a:gd name="connsiteX7" fmla="*/ 8696325 w 10601325"/>
                    <a:gd name="connsiteY7" fmla="*/ 5286375 h 5286375"/>
                    <a:gd name="connsiteX8" fmla="*/ 8696325 w 10601325"/>
                    <a:gd name="connsiteY8" fmla="*/ 4810126 h 5286375"/>
                    <a:gd name="connsiteX9" fmla="*/ 0 w 10601325"/>
                    <a:gd name="connsiteY9" fmla="*/ 4810126 h 5286375"/>
                    <a:gd name="connsiteX10" fmla="*/ 0 w 10601325"/>
                    <a:gd name="connsiteY10" fmla="*/ 240953 h 5286375"/>
                    <a:gd name="connsiteX0-1" fmla="*/ 250478 w 10610850"/>
                    <a:gd name="connsiteY0-2" fmla="*/ 0 h 5286375"/>
                    <a:gd name="connsiteX1-3" fmla="*/ 8091487 w 10610850"/>
                    <a:gd name="connsiteY1-4" fmla="*/ 0 h 5286375"/>
                    <a:gd name="connsiteX2-5" fmla="*/ 8136731 w 10610850"/>
                    <a:gd name="connsiteY2-6" fmla="*/ 180975 h 5286375"/>
                    <a:gd name="connsiteX3-7" fmla="*/ 10550872 w 10610850"/>
                    <a:gd name="connsiteY3-8" fmla="*/ 180975 h 5286375"/>
                    <a:gd name="connsiteX4-9" fmla="*/ 10610850 w 10610850"/>
                    <a:gd name="connsiteY4-10" fmla="*/ 240953 h 5286375"/>
                    <a:gd name="connsiteX5-11" fmla="*/ 10610850 w 10610850"/>
                    <a:gd name="connsiteY5-12" fmla="*/ 5045422 h 5286375"/>
                    <a:gd name="connsiteX6-13" fmla="*/ 10369897 w 10610850"/>
                    <a:gd name="connsiteY6-14" fmla="*/ 5286375 h 5286375"/>
                    <a:gd name="connsiteX7-15" fmla="*/ 8705850 w 10610850"/>
                    <a:gd name="connsiteY7-16" fmla="*/ 5286375 h 5286375"/>
                    <a:gd name="connsiteX8-17" fmla="*/ 8705850 w 10610850"/>
                    <a:gd name="connsiteY8-18" fmla="*/ 4810126 h 5286375"/>
                    <a:gd name="connsiteX9-19" fmla="*/ 0 w 10610850"/>
                    <a:gd name="connsiteY9-20" fmla="*/ 5076826 h 5286375"/>
                    <a:gd name="connsiteX10-21" fmla="*/ 9525 w 10610850"/>
                    <a:gd name="connsiteY10-22" fmla="*/ 240953 h 5286375"/>
                    <a:gd name="connsiteX11" fmla="*/ 250478 w 10610850"/>
                    <a:gd name="connsiteY11" fmla="*/ 0 h 5286375"/>
                    <a:gd name="connsiteX0-23" fmla="*/ 250478 w 10610850"/>
                    <a:gd name="connsiteY0-24" fmla="*/ 0 h 5286375"/>
                    <a:gd name="connsiteX1-25" fmla="*/ 8091487 w 10610850"/>
                    <a:gd name="connsiteY1-26" fmla="*/ 0 h 5286375"/>
                    <a:gd name="connsiteX2-27" fmla="*/ 8136731 w 10610850"/>
                    <a:gd name="connsiteY2-28" fmla="*/ 180975 h 5286375"/>
                    <a:gd name="connsiteX3-29" fmla="*/ 10550872 w 10610850"/>
                    <a:gd name="connsiteY3-30" fmla="*/ 180975 h 5286375"/>
                    <a:gd name="connsiteX4-31" fmla="*/ 10610850 w 10610850"/>
                    <a:gd name="connsiteY4-32" fmla="*/ 240953 h 5286375"/>
                    <a:gd name="connsiteX5-33" fmla="*/ 10610850 w 10610850"/>
                    <a:gd name="connsiteY5-34" fmla="*/ 5045422 h 5286375"/>
                    <a:gd name="connsiteX6-35" fmla="*/ 10369897 w 10610850"/>
                    <a:gd name="connsiteY6-36" fmla="*/ 5286375 h 5286375"/>
                    <a:gd name="connsiteX7-37" fmla="*/ 8705850 w 10610850"/>
                    <a:gd name="connsiteY7-38" fmla="*/ 5286375 h 5286375"/>
                    <a:gd name="connsiteX8-39" fmla="*/ 8610600 w 10610850"/>
                    <a:gd name="connsiteY8-40" fmla="*/ 5143501 h 5286375"/>
                    <a:gd name="connsiteX9-41" fmla="*/ 0 w 10610850"/>
                    <a:gd name="connsiteY9-42" fmla="*/ 5076826 h 5286375"/>
                    <a:gd name="connsiteX10-43" fmla="*/ 9525 w 10610850"/>
                    <a:gd name="connsiteY10-44" fmla="*/ 240953 h 5286375"/>
                    <a:gd name="connsiteX11-45" fmla="*/ 250478 w 10610850"/>
                    <a:gd name="connsiteY11-46" fmla="*/ 0 h 5286375"/>
                    <a:gd name="connsiteX0-47" fmla="*/ 250478 w 10610850"/>
                    <a:gd name="connsiteY0-48" fmla="*/ 0 h 5286375"/>
                    <a:gd name="connsiteX1-49" fmla="*/ 8091487 w 10610850"/>
                    <a:gd name="connsiteY1-50" fmla="*/ 0 h 5286375"/>
                    <a:gd name="connsiteX2-51" fmla="*/ 8136731 w 10610850"/>
                    <a:gd name="connsiteY2-52" fmla="*/ 180975 h 5286375"/>
                    <a:gd name="connsiteX3-53" fmla="*/ 10550872 w 10610850"/>
                    <a:gd name="connsiteY3-54" fmla="*/ 180975 h 5286375"/>
                    <a:gd name="connsiteX4-55" fmla="*/ 10610850 w 10610850"/>
                    <a:gd name="connsiteY4-56" fmla="*/ 240953 h 5286375"/>
                    <a:gd name="connsiteX5-57" fmla="*/ 10610850 w 10610850"/>
                    <a:gd name="connsiteY5-58" fmla="*/ 5045422 h 5286375"/>
                    <a:gd name="connsiteX6-59" fmla="*/ 10369897 w 10610850"/>
                    <a:gd name="connsiteY6-60" fmla="*/ 5286375 h 5286375"/>
                    <a:gd name="connsiteX7-61" fmla="*/ 8705850 w 10610850"/>
                    <a:gd name="connsiteY7-62" fmla="*/ 5286375 h 5286375"/>
                    <a:gd name="connsiteX8-63" fmla="*/ 8667750 w 10610850"/>
                    <a:gd name="connsiteY8-64" fmla="*/ 5086351 h 5286375"/>
                    <a:gd name="connsiteX9-65" fmla="*/ 0 w 10610850"/>
                    <a:gd name="connsiteY9-66" fmla="*/ 5076826 h 5286375"/>
                    <a:gd name="connsiteX10-67" fmla="*/ 9525 w 10610850"/>
                    <a:gd name="connsiteY10-68" fmla="*/ 240953 h 5286375"/>
                    <a:gd name="connsiteX11-69" fmla="*/ 250478 w 10610850"/>
                    <a:gd name="connsiteY11-70" fmla="*/ 0 h 5286375"/>
                    <a:gd name="connsiteX0-71" fmla="*/ 250478 w 10610850"/>
                    <a:gd name="connsiteY0-72" fmla="*/ 0 h 5286375"/>
                    <a:gd name="connsiteX1-73" fmla="*/ 8091487 w 10610850"/>
                    <a:gd name="connsiteY1-74" fmla="*/ 0 h 5286375"/>
                    <a:gd name="connsiteX2-75" fmla="*/ 8136731 w 10610850"/>
                    <a:gd name="connsiteY2-76" fmla="*/ 180975 h 5286375"/>
                    <a:gd name="connsiteX3-77" fmla="*/ 10550872 w 10610850"/>
                    <a:gd name="connsiteY3-78" fmla="*/ 180975 h 5286375"/>
                    <a:gd name="connsiteX4-79" fmla="*/ 10610850 w 10610850"/>
                    <a:gd name="connsiteY4-80" fmla="*/ 240953 h 5286375"/>
                    <a:gd name="connsiteX5-81" fmla="*/ 10610850 w 10610850"/>
                    <a:gd name="connsiteY5-82" fmla="*/ 5045422 h 5286375"/>
                    <a:gd name="connsiteX6-83" fmla="*/ 10369897 w 10610850"/>
                    <a:gd name="connsiteY6-84" fmla="*/ 5286375 h 5286375"/>
                    <a:gd name="connsiteX7-85" fmla="*/ 8705850 w 10610850"/>
                    <a:gd name="connsiteY7-86" fmla="*/ 5286375 h 5286375"/>
                    <a:gd name="connsiteX8-87" fmla="*/ 8610600 w 10610850"/>
                    <a:gd name="connsiteY8-88" fmla="*/ 5086351 h 5286375"/>
                    <a:gd name="connsiteX9-89" fmla="*/ 0 w 10610850"/>
                    <a:gd name="connsiteY9-90" fmla="*/ 5076826 h 5286375"/>
                    <a:gd name="connsiteX10-91" fmla="*/ 9525 w 10610850"/>
                    <a:gd name="connsiteY10-92" fmla="*/ 240953 h 5286375"/>
                    <a:gd name="connsiteX11-93" fmla="*/ 250478 w 10610850"/>
                    <a:gd name="connsiteY11-94" fmla="*/ 0 h 5286375"/>
                    <a:gd name="connsiteX0-95" fmla="*/ 250478 w 10610850"/>
                    <a:gd name="connsiteY0-96" fmla="*/ 0 h 5286375"/>
                    <a:gd name="connsiteX1-97" fmla="*/ 8091487 w 10610850"/>
                    <a:gd name="connsiteY1-98" fmla="*/ 0 h 5286375"/>
                    <a:gd name="connsiteX2-99" fmla="*/ 8136731 w 10610850"/>
                    <a:gd name="connsiteY2-100" fmla="*/ 180975 h 5286375"/>
                    <a:gd name="connsiteX3-101" fmla="*/ 10550872 w 10610850"/>
                    <a:gd name="connsiteY3-102" fmla="*/ 180975 h 5286375"/>
                    <a:gd name="connsiteX4-103" fmla="*/ 10610850 w 10610850"/>
                    <a:gd name="connsiteY4-104" fmla="*/ 240953 h 5286375"/>
                    <a:gd name="connsiteX5-105" fmla="*/ 10610850 w 10610850"/>
                    <a:gd name="connsiteY5-106" fmla="*/ 5045422 h 5286375"/>
                    <a:gd name="connsiteX6-107" fmla="*/ 10369897 w 10610850"/>
                    <a:gd name="connsiteY6-108" fmla="*/ 5286375 h 5286375"/>
                    <a:gd name="connsiteX7-109" fmla="*/ 8705850 w 10610850"/>
                    <a:gd name="connsiteY7-110" fmla="*/ 5286375 h 5286375"/>
                    <a:gd name="connsiteX8-111" fmla="*/ 8639175 w 10610850"/>
                    <a:gd name="connsiteY8-112" fmla="*/ 5076826 h 5286375"/>
                    <a:gd name="connsiteX9-113" fmla="*/ 0 w 10610850"/>
                    <a:gd name="connsiteY9-114" fmla="*/ 5076826 h 5286375"/>
                    <a:gd name="connsiteX10-115" fmla="*/ 9525 w 10610850"/>
                    <a:gd name="connsiteY10-116" fmla="*/ 240953 h 5286375"/>
                    <a:gd name="connsiteX11-117" fmla="*/ 250478 w 10610850"/>
                    <a:gd name="connsiteY11-118" fmla="*/ 0 h 5286375"/>
                    <a:gd name="connsiteX0-119" fmla="*/ 250478 w 10610850"/>
                    <a:gd name="connsiteY0-120" fmla="*/ 0 h 5286375"/>
                    <a:gd name="connsiteX1-121" fmla="*/ 8091487 w 10610850"/>
                    <a:gd name="connsiteY1-122" fmla="*/ 0 h 5286375"/>
                    <a:gd name="connsiteX2-123" fmla="*/ 8136731 w 10610850"/>
                    <a:gd name="connsiteY2-124" fmla="*/ 180975 h 5286375"/>
                    <a:gd name="connsiteX3-125" fmla="*/ 10550872 w 10610850"/>
                    <a:gd name="connsiteY3-126" fmla="*/ 180975 h 5286375"/>
                    <a:gd name="connsiteX4-127" fmla="*/ 10610850 w 10610850"/>
                    <a:gd name="connsiteY4-128" fmla="*/ 240953 h 5286375"/>
                    <a:gd name="connsiteX5-129" fmla="*/ 10610850 w 10610850"/>
                    <a:gd name="connsiteY5-130" fmla="*/ 5045422 h 5286375"/>
                    <a:gd name="connsiteX6-131" fmla="*/ 10369897 w 10610850"/>
                    <a:gd name="connsiteY6-132" fmla="*/ 5286375 h 5286375"/>
                    <a:gd name="connsiteX7-133" fmla="*/ 8705850 w 10610850"/>
                    <a:gd name="connsiteY7-134" fmla="*/ 5286375 h 5286375"/>
                    <a:gd name="connsiteX8-135" fmla="*/ 8658225 w 10610850"/>
                    <a:gd name="connsiteY8-136" fmla="*/ 5095876 h 5286375"/>
                    <a:gd name="connsiteX9-137" fmla="*/ 0 w 10610850"/>
                    <a:gd name="connsiteY9-138" fmla="*/ 5076826 h 5286375"/>
                    <a:gd name="connsiteX10-139" fmla="*/ 9525 w 10610850"/>
                    <a:gd name="connsiteY10-140" fmla="*/ 240953 h 5286375"/>
                    <a:gd name="connsiteX11-141" fmla="*/ 250478 w 10610850"/>
                    <a:gd name="connsiteY11-142" fmla="*/ 0 h 5286375"/>
                    <a:gd name="connsiteX0-143" fmla="*/ 250478 w 10610850"/>
                    <a:gd name="connsiteY0-144" fmla="*/ 0 h 5286375"/>
                    <a:gd name="connsiteX1-145" fmla="*/ 8091487 w 10610850"/>
                    <a:gd name="connsiteY1-146" fmla="*/ 0 h 5286375"/>
                    <a:gd name="connsiteX2-147" fmla="*/ 8136731 w 10610850"/>
                    <a:gd name="connsiteY2-148" fmla="*/ 180975 h 5286375"/>
                    <a:gd name="connsiteX3-149" fmla="*/ 10550872 w 10610850"/>
                    <a:gd name="connsiteY3-150" fmla="*/ 180975 h 5286375"/>
                    <a:gd name="connsiteX4-151" fmla="*/ 10610850 w 10610850"/>
                    <a:gd name="connsiteY4-152" fmla="*/ 240953 h 5286375"/>
                    <a:gd name="connsiteX5-153" fmla="*/ 10610850 w 10610850"/>
                    <a:gd name="connsiteY5-154" fmla="*/ 5045422 h 5286375"/>
                    <a:gd name="connsiteX6-155" fmla="*/ 10369897 w 10610850"/>
                    <a:gd name="connsiteY6-156" fmla="*/ 5286375 h 5286375"/>
                    <a:gd name="connsiteX7-157" fmla="*/ 8705850 w 10610850"/>
                    <a:gd name="connsiteY7-158" fmla="*/ 5286375 h 5286375"/>
                    <a:gd name="connsiteX8-159" fmla="*/ 8639175 w 10610850"/>
                    <a:gd name="connsiteY8-160" fmla="*/ 5105401 h 5286375"/>
                    <a:gd name="connsiteX9-161" fmla="*/ 0 w 10610850"/>
                    <a:gd name="connsiteY9-162" fmla="*/ 5076826 h 5286375"/>
                    <a:gd name="connsiteX10-163" fmla="*/ 9525 w 10610850"/>
                    <a:gd name="connsiteY10-164" fmla="*/ 240953 h 5286375"/>
                    <a:gd name="connsiteX11-165" fmla="*/ 250478 w 10610850"/>
                    <a:gd name="connsiteY11-166" fmla="*/ 0 h 5286375"/>
                    <a:gd name="connsiteX0-167" fmla="*/ 250478 w 10610850"/>
                    <a:gd name="connsiteY0-168" fmla="*/ 0 h 5286375"/>
                    <a:gd name="connsiteX1-169" fmla="*/ 8091487 w 10610850"/>
                    <a:gd name="connsiteY1-170" fmla="*/ 0 h 5286375"/>
                    <a:gd name="connsiteX2-171" fmla="*/ 8136731 w 10610850"/>
                    <a:gd name="connsiteY2-172" fmla="*/ 180975 h 5286375"/>
                    <a:gd name="connsiteX3-173" fmla="*/ 10550872 w 10610850"/>
                    <a:gd name="connsiteY3-174" fmla="*/ 180975 h 5286375"/>
                    <a:gd name="connsiteX4-175" fmla="*/ 10610850 w 10610850"/>
                    <a:gd name="connsiteY4-176" fmla="*/ 240953 h 5286375"/>
                    <a:gd name="connsiteX5-177" fmla="*/ 10610850 w 10610850"/>
                    <a:gd name="connsiteY5-178" fmla="*/ 5045422 h 5286375"/>
                    <a:gd name="connsiteX6-179" fmla="*/ 10369897 w 10610850"/>
                    <a:gd name="connsiteY6-180" fmla="*/ 5286375 h 5286375"/>
                    <a:gd name="connsiteX7-181" fmla="*/ 8705850 w 10610850"/>
                    <a:gd name="connsiteY7-182" fmla="*/ 5286375 h 5286375"/>
                    <a:gd name="connsiteX8-183" fmla="*/ 8639175 w 10610850"/>
                    <a:gd name="connsiteY8-184" fmla="*/ 5105401 h 5286375"/>
                    <a:gd name="connsiteX9-185" fmla="*/ 0 w 10610850"/>
                    <a:gd name="connsiteY9-186" fmla="*/ 5076826 h 5286375"/>
                    <a:gd name="connsiteX10-187" fmla="*/ 9525 w 10610850"/>
                    <a:gd name="connsiteY10-188" fmla="*/ 240953 h 5286375"/>
                    <a:gd name="connsiteX11-189" fmla="*/ 250478 w 10610850"/>
                    <a:gd name="connsiteY11-190" fmla="*/ 0 h 52863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Lst>
                  <a:rect l="l" t="t" r="r" b="b"/>
                  <a:pathLst>
                    <a:path w="10610850" h="5286375">
                      <a:moveTo>
                        <a:pt x="250478" y="0"/>
                      </a:moveTo>
                      <a:lnTo>
                        <a:pt x="8091487" y="0"/>
                      </a:lnTo>
                      <a:lnTo>
                        <a:pt x="8136731" y="180975"/>
                      </a:lnTo>
                      <a:lnTo>
                        <a:pt x="10550872" y="180975"/>
                      </a:lnTo>
                      <a:lnTo>
                        <a:pt x="10610850" y="240953"/>
                      </a:lnTo>
                      <a:lnTo>
                        <a:pt x="10610850" y="5045422"/>
                      </a:lnTo>
                      <a:lnTo>
                        <a:pt x="10369897" y="5286375"/>
                      </a:lnTo>
                      <a:lnTo>
                        <a:pt x="8705850" y="5286375"/>
                      </a:lnTo>
                      <a:lnTo>
                        <a:pt x="8639175" y="5105401"/>
                      </a:lnTo>
                      <a:lnTo>
                        <a:pt x="0" y="5076826"/>
                      </a:lnTo>
                      <a:lnTo>
                        <a:pt x="9525" y="240953"/>
                      </a:lnTo>
                      <a:lnTo>
                        <a:pt x="250478" y="0"/>
                      </a:lnTo>
                      <a:close/>
                    </a:path>
                  </a:pathLst>
                </a:custGeom>
                <a:solidFill>
                  <a:schemeClr val="accent1"/>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Bold" panose="020B0800000000000000" charset="-122"/>
                    <a:ea typeface="思源黑体 CN Bold" panose="020B0800000000000000" charset="-122"/>
                    <a:cs typeface="黑体" panose="02010609060101010101" charset="-122"/>
                  </a:endParaRPr>
                </a:p>
              </p:txBody>
            </p:sp>
          </p:grpSp>
          <p:sp>
            <p:nvSpPr>
              <p:cNvPr id="79" name="文本框 78">
                <a:extLst>
                  <a:ext uri="{FF2B5EF4-FFF2-40B4-BE49-F238E27FC236}">
                    <a16:creationId xmlns:a16="http://schemas.microsoft.com/office/drawing/2014/main" id="{BC6DC36F-D2AB-E6BF-7808-DEC3585BD1D5}"/>
                  </a:ext>
                </a:extLst>
              </p:cNvPr>
              <p:cNvSpPr txBox="1"/>
              <p:nvPr>
                <p:custDataLst>
                  <p:tags r:id="rId8"/>
                </p:custDataLst>
              </p:nvPr>
            </p:nvSpPr>
            <p:spPr>
              <a:xfrm>
                <a:off x="-1641108" y="3653098"/>
                <a:ext cx="1157202" cy="680506"/>
              </a:xfrm>
              <a:prstGeom prst="rect">
                <a:avLst/>
              </a:prstGeom>
              <a:noFill/>
            </p:spPr>
            <p:txBody>
              <a:bodyPr wrap="square" rtlCol="0">
                <a:spAutoFit/>
              </a:bodyPr>
              <a:lstStyle/>
              <a:p>
                <a:pPr algn="ctr">
                  <a:lnSpc>
                    <a:spcPct val="130000"/>
                  </a:lnSpc>
                </a:pPr>
                <a:r>
                  <a:rPr lang="en-US" altLang="zh-CN" spc="300" dirty="0">
                    <a:latin typeface="胡晓波机甲体" panose="02010600030101010101" pitchFamily="2" charset="-122"/>
                    <a:ea typeface="胡晓波机甲体" panose="02010600030101010101" pitchFamily="2" charset="-122"/>
                    <a:cs typeface="黑体" panose="02010609060101010101" charset="-122"/>
                  </a:rPr>
                  <a:t>03</a:t>
                </a:r>
              </a:p>
            </p:txBody>
          </p:sp>
        </p:grpSp>
        <p:sp>
          <p:nvSpPr>
            <p:cNvPr id="75" name="文本框 15">
              <a:extLst>
                <a:ext uri="{FF2B5EF4-FFF2-40B4-BE49-F238E27FC236}">
                  <a16:creationId xmlns:a16="http://schemas.microsoft.com/office/drawing/2014/main" id="{2AA48321-BF58-1D45-DB64-4EFA3C9DA1A7}"/>
                </a:ext>
              </a:extLst>
            </p:cNvPr>
            <p:cNvSpPr txBox="1"/>
            <p:nvPr>
              <p:custDataLst>
                <p:tags r:id="rId7"/>
              </p:custDataLst>
            </p:nvPr>
          </p:nvSpPr>
          <p:spPr>
            <a:xfrm>
              <a:off x="1364469" y="3532121"/>
              <a:ext cx="1980202" cy="1764863"/>
            </a:xfrm>
            <a:prstGeom prst="rect">
              <a:avLst/>
            </a:prstGeom>
            <a:noFill/>
          </p:spPr>
          <p:txBody>
            <a:bodyPr vert="horz" wrap="square">
              <a:spAutoFit/>
            </a:bodyPr>
            <a:lstStyle/>
            <a:p>
              <a:pPr algn="just">
                <a:lnSpc>
                  <a:spcPct val="20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❶ 关机状态下，长按电源键</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5</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秒，直到指示灯红蓝交替闪烁</a:t>
              </a:r>
              <a:endParaRPr lang="en-US" altLang="zh-CN" sz="1100" dirty="0">
                <a:latin typeface="思源黑体 CN Normal" panose="020B0400000000000000" pitchFamily="34" charset="-122"/>
                <a:ea typeface="思源黑体 CN Normal" panose="020B0400000000000000" pitchFamily="34" charset="-122"/>
                <a:cs typeface="黑体" panose="02010609060101010101" charset="-122"/>
              </a:endParaRPr>
            </a:p>
            <a:p>
              <a:pPr algn="just">
                <a:lnSpc>
                  <a:spcPct val="200000"/>
                </a:lnSpc>
              </a:pP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❷ 基座</a:t>
              </a:r>
              <a:r>
                <a:rPr lang="en-US" altLang="zh-CN" sz="1100" dirty="0">
                  <a:latin typeface="思源黑体 CN Normal" panose="020B0400000000000000" pitchFamily="34" charset="-122"/>
                  <a:ea typeface="思源黑体 CN Normal" panose="020B0400000000000000" pitchFamily="34" charset="-122"/>
                  <a:cs typeface="黑体" panose="02010609060101010101" charset="-122"/>
                </a:rPr>
                <a:t>/</a:t>
              </a:r>
              <a:r>
                <a:rPr lang="zh-CN" altLang="en-US" sz="1100" dirty="0">
                  <a:latin typeface="思源黑体 CN Normal" panose="020B0400000000000000" pitchFamily="34" charset="-122"/>
                  <a:ea typeface="思源黑体 CN Normal" panose="020B0400000000000000" pitchFamily="34" charset="-122"/>
                  <a:cs typeface="黑体" panose="02010609060101010101" charset="-122"/>
                </a:rPr>
                <a:t>遥控器将自动搜索附近处于对码中设备并连接</a:t>
              </a:r>
            </a:p>
          </p:txBody>
        </p:sp>
      </p:grpSp>
      <p:grpSp>
        <p:nvGrpSpPr>
          <p:cNvPr id="88" name="组合 87">
            <a:extLst>
              <a:ext uri="{FF2B5EF4-FFF2-40B4-BE49-F238E27FC236}">
                <a16:creationId xmlns:a16="http://schemas.microsoft.com/office/drawing/2014/main" id="{FC3FC34A-5E6F-06CC-0DEA-AFA127BD36CB}"/>
              </a:ext>
            </a:extLst>
          </p:cNvPr>
          <p:cNvGrpSpPr/>
          <p:nvPr/>
        </p:nvGrpSpPr>
        <p:grpSpPr>
          <a:xfrm>
            <a:off x="747829" y="726135"/>
            <a:ext cx="2882598" cy="950909"/>
            <a:chOff x="4217508" y="572780"/>
            <a:chExt cx="2882598" cy="950909"/>
          </a:xfrm>
        </p:grpSpPr>
        <p:sp>
          <p:nvSpPr>
            <p:cNvPr id="85" name="文本框 84">
              <a:extLst>
                <a:ext uri="{FF2B5EF4-FFF2-40B4-BE49-F238E27FC236}">
                  <a16:creationId xmlns:a16="http://schemas.microsoft.com/office/drawing/2014/main" id="{D8952E67-34CA-21E9-6CD5-755415DA2E1F}"/>
                </a:ext>
              </a:extLst>
            </p:cNvPr>
            <p:cNvSpPr txBox="1"/>
            <p:nvPr/>
          </p:nvSpPr>
          <p:spPr>
            <a:xfrm>
              <a:off x="5173680" y="762562"/>
              <a:ext cx="1926426" cy="523220"/>
            </a:xfrm>
            <a:prstGeom prst="rect">
              <a:avLst/>
            </a:prstGeom>
            <a:noFill/>
          </p:spPr>
          <p:txBody>
            <a:bodyPr wrap="square">
              <a:spAutoFit/>
            </a:bodyPr>
            <a:lstStyle/>
            <a:p>
              <a:r>
                <a:rPr lang="zh-CN" altLang="en-US" sz="2800" i="1" spc="600" dirty="0">
                  <a:latin typeface="胡晓波机甲体" panose="02010600030101010101" pitchFamily="2" charset="-122"/>
                  <a:ea typeface="胡晓波机甲体" panose="02010600030101010101" pitchFamily="2" charset="-122"/>
                  <a:cs typeface="思源黑体 CN Bold" panose="020B0800000000000000" charset="-122"/>
                </a:rPr>
                <a:t>操作方法</a:t>
              </a:r>
              <a:endParaRPr lang="zh-CN" altLang="en-US" sz="2800" dirty="0"/>
            </a:p>
          </p:txBody>
        </p:sp>
        <p:pic>
          <p:nvPicPr>
            <p:cNvPr id="86" name="图片 85" descr="卡通人物&#10;&#10;低可信度描述已自动生成">
              <a:extLst>
                <a:ext uri="{FF2B5EF4-FFF2-40B4-BE49-F238E27FC236}">
                  <a16:creationId xmlns:a16="http://schemas.microsoft.com/office/drawing/2014/main" id="{4A25D4E8-AD52-6517-384A-BB74AC35A39B}"/>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217508" y="572780"/>
              <a:ext cx="950909" cy="950909"/>
            </a:xfrm>
            <a:prstGeom prst="rect">
              <a:avLst/>
            </a:prstGeom>
          </p:spPr>
        </p:pic>
      </p:grpSp>
      <p:grpSp>
        <p:nvGrpSpPr>
          <p:cNvPr id="4" name="组合 3">
            <a:extLst>
              <a:ext uri="{FF2B5EF4-FFF2-40B4-BE49-F238E27FC236}">
                <a16:creationId xmlns:a16="http://schemas.microsoft.com/office/drawing/2014/main" id="{61196120-D40C-D1AA-08CB-BC88349C6398}"/>
              </a:ext>
            </a:extLst>
          </p:cNvPr>
          <p:cNvGrpSpPr/>
          <p:nvPr/>
        </p:nvGrpSpPr>
        <p:grpSpPr>
          <a:xfrm>
            <a:off x="8678505" y="1947388"/>
            <a:ext cx="2828244" cy="1963134"/>
            <a:chOff x="8678505" y="1947388"/>
            <a:chExt cx="2828244" cy="1963134"/>
          </a:xfrm>
        </p:grpSpPr>
        <p:grpSp>
          <p:nvGrpSpPr>
            <p:cNvPr id="91" name="组合 90">
              <a:extLst>
                <a:ext uri="{FF2B5EF4-FFF2-40B4-BE49-F238E27FC236}">
                  <a16:creationId xmlns:a16="http://schemas.microsoft.com/office/drawing/2014/main" id="{2A7B1A67-93A6-ACF7-CE68-5370065C91C7}"/>
                </a:ext>
              </a:extLst>
            </p:cNvPr>
            <p:cNvGrpSpPr/>
            <p:nvPr/>
          </p:nvGrpSpPr>
          <p:grpSpPr>
            <a:xfrm>
              <a:off x="8678505" y="1947388"/>
              <a:ext cx="2828244" cy="1963134"/>
              <a:chOff x="8406460" y="1762641"/>
              <a:chExt cx="3112608" cy="2160516"/>
            </a:xfrm>
          </p:grpSpPr>
          <p:pic>
            <p:nvPicPr>
              <p:cNvPr id="54" name="图片 53" descr="图示, 工程绘图&#10;&#10;描述已自动生成">
                <a:extLst>
                  <a:ext uri="{FF2B5EF4-FFF2-40B4-BE49-F238E27FC236}">
                    <a16:creationId xmlns:a16="http://schemas.microsoft.com/office/drawing/2014/main" id="{B1724455-11C8-40C2-B6EC-2822C386563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406460" y="1762641"/>
                <a:ext cx="3112608" cy="2160516"/>
              </a:xfrm>
              <a:prstGeom prst="rect">
                <a:avLst/>
              </a:prstGeom>
            </p:spPr>
          </p:pic>
          <p:sp>
            <p:nvSpPr>
              <p:cNvPr id="89" name="文本框 88">
                <a:extLst>
                  <a:ext uri="{FF2B5EF4-FFF2-40B4-BE49-F238E27FC236}">
                    <a16:creationId xmlns:a16="http://schemas.microsoft.com/office/drawing/2014/main" id="{2210EC77-D123-34F7-7965-FFE2B45A0BD7}"/>
                  </a:ext>
                </a:extLst>
              </p:cNvPr>
              <p:cNvSpPr txBox="1"/>
              <p:nvPr>
                <p:custDataLst>
                  <p:tags r:id="rId2"/>
                </p:custDataLst>
              </p:nvPr>
            </p:nvSpPr>
            <p:spPr>
              <a:xfrm>
                <a:off x="8929630" y="3628983"/>
                <a:ext cx="1911874" cy="294119"/>
              </a:xfrm>
              <a:prstGeom prst="rect">
                <a:avLst/>
              </a:prstGeom>
              <a:noFill/>
            </p:spPr>
            <p:txBody>
              <a:bodyPr wrap="square">
                <a:spAutoFit/>
              </a:bodyPr>
              <a:lstStyle/>
              <a:p>
                <a:pPr algn="ctr">
                  <a:lnSpc>
                    <a:spcPct val="130000"/>
                  </a:lnSpc>
                </a:pPr>
                <a:r>
                  <a:rPr lang="zh-CN" altLang="en-US" sz="1050" spc="300" dirty="0">
                    <a:effectLst/>
                    <a:latin typeface="思源黑体 CN Bold" panose="020B0800000000000000" charset="-122"/>
                    <a:ea typeface="思源黑体 CN Bold" panose="020B0800000000000000" charset="-122"/>
                    <a:cs typeface="黑体" panose="02010609060101010101" charset="-122"/>
                  </a:rPr>
                  <a:t>基座电源键 </a:t>
                </a:r>
              </a:p>
            </p:txBody>
          </p:sp>
        </p:grpSp>
        <p:grpSp>
          <p:nvGrpSpPr>
            <p:cNvPr id="97" name="组合 96">
              <a:extLst>
                <a:ext uri="{FF2B5EF4-FFF2-40B4-BE49-F238E27FC236}">
                  <a16:creationId xmlns:a16="http://schemas.microsoft.com/office/drawing/2014/main" id="{337AB7D5-6E04-A8E8-4D4F-F51954AF5BB4}"/>
                </a:ext>
              </a:extLst>
            </p:cNvPr>
            <p:cNvGrpSpPr/>
            <p:nvPr/>
          </p:nvGrpSpPr>
          <p:grpSpPr>
            <a:xfrm>
              <a:off x="9699201" y="2763358"/>
              <a:ext cx="581002" cy="391844"/>
              <a:chOff x="8486882" y="1147322"/>
              <a:chExt cx="980663" cy="583091"/>
            </a:xfrm>
            <a:noFill/>
          </p:grpSpPr>
          <p:sp>
            <p:nvSpPr>
              <p:cNvPr id="95" name="任意多边形: 形状 94">
                <a:extLst>
                  <a:ext uri="{FF2B5EF4-FFF2-40B4-BE49-F238E27FC236}">
                    <a16:creationId xmlns:a16="http://schemas.microsoft.com/office/drawing/2014/main" id="{D212B7EB-8CA3-EC1E-2B8E-1BE55B090B2B}"/>
                  </a:ext>
                </a:extLst>
              </p:cNvPr>
              <p:cNvSpPr/>
              <p:nvPr/>
            </p:nvSpPr>
            <p:spPr>
              <a:xfrm flipH="1">
                <a:off x="8486882" y="1541570"/>
                <a:ext cx="977350" cy="188843"/>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grpFill/>
              <a:ln>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96" name="任意多边形: 形状 95">
                <a:extLst>
                  <a:ext uri="{FF2B5EF4-FFF2-40B4-BE49-F238E27FC236}">
                    <a16:creationId xmlns:a16="http://schemas.microsoft.com/office/drawing/2014/main" id="{06162B3F-6CDB-C52D-D07A-2078DC75083F}"/>
                  </a:ext>
                </a:extLst>
              </p:cNvPr>
              <p:cNvSpPr/>
              <p:nvPr/>
            </p:nvSpPr>
            <p:spPr>
              <a:xfrm flipH="1" flipV="1">
                <a:off x="8490195" y="1147322"/>
                <a:ext cx="977350" cy="188843"/>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grpFill/>
              <a:ln>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grpSp>
        <p:nvGrpSpPr>
          <p:cNvPr id="6" name="组合 5">
            <a:extLst>
              <a:ext uri="{FF2B5EF4-FFF2-40B4-BE49-F238E27FC236}">
                <a16:creationId xmlns:a16="http://schemas.microsoft.com/office/drawing/2014/main" id="{992493C1-7FF3-C692-6D5E-1DDC4F5507C0}"/>
              </a:ext>
            </a:extLst>
          </p:cNvPr>
          <p:cNvGrpSpPr/>
          <p:nvPr/>
        </p:nvGrpSpPr>
        <p:grpSpPr>
          <a:xfrm>
            <a:off x="8548345" y="4446195"/>
            <a:ext cx="2757763" cy="1491194"/>
            <a:chOff x="8548345" y="4446195"/>
            <a:chExt cx="2757763" cy="1491194"/>
          </a:xfrm>
        </p:grpSpPr>
        <p:grpSp>
          <p:nvGrpSpPr>
            <p:cNvPr id="92" name="组合 91">
              <a:extLst>
                <a:ext uri="{FF2B5EF4-FFF2-40B4-BE49-F238E27FC236}">
                  <a16:creationId xmlns:a16="http://schemas.microsoft.com/office/drawing/2014/main" id="{CF2E5DDB-CA9A-AB80-C736-B51156BA8BB9}"/>
                </a:ext>
              </a:extLst>
            </p:cNvPr>
            <p:cNvGrpSpPr/>
            <p:nvPr/>
          </p:nvGrpSpPr>
          <p:grpSpPr>
            <a:xfrm>
              <a:off x="8548345" y="4446195"/>
              <a:ext cx="2757763" cy="1491194"/>
              <a:chOff x="8252065" y="4167402"/>
              <a:chExt cx="3035041" cy="1641125"/>
            </a:xfrm>
          </p:grpSpPr>
          <p:pic>
            <p:nvPicPr>
              <p:cNvPr id="83" name="图片 82" descr="图示&#10;&#10;描述已自动生成">
                <a:extLst>
                  <a:ext uri="{FF2B5EF4-FFF2-40B4-BE49-F238E27FC236}">
                    <a16:creationId xmlns:a16="http://schemas.microsoft.com/office/drawing/2014/main" id="{03E49E30-D30E-038A-A126-355113F711F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252065" y="4167402"/>
                <a:ext cx="3035041" cy="1460875"/>
              </a:xfrm>
              <a:prstGeom prst="rect">
                <a:avLst/>
              </a:prstGeom>
            </p:spPr>
          </p:pic>
          <p:sp>
            <p:nvSpPr>
              <p:cNvPr id="90" name="文本框 89">
                <a:extLst>
                  <a:ext uri="{FF2B5EF4-FFF2-40B4-BE49-F238E27FC236}">
                    <a16:creationId xmlns:a16="http://schemas.microsoft.com/office/drawing/2014/main" id="{E2CFDC3C-85DE-8F9D-8F97-F5AA3A3AF0CD}"/>
                  </a:ext>
                </a:extLst>
              </p:cNvPr>
              <p:cNvSpPr txBox="1"/>
              <p:nvPr>
                <p:custDataLst>
                  <p:tags r:id="rId1"/>
                </p:custDataLst>
              </p:nvPr>
            </p:nvSpPr>
            <p:spPr>
              <a:xfrm>
                <a:off x="8929630" y="5514408"/>
                <a:ext cx="1911874" cy="294119"/>
              </a:xfrm>
              <a:prstGeom prst="rect">
                <a:avLst/>
              </a:prstGeom>
              <a:noFill/>
            </p:spPr>
            <p:txBody>
              <a:bodyPr wrap="square">
                <a:spAutoFit/>
              </a:bodyPr>
              <a:lstStyle/>
              <a:p>
                <a:pPr algn="ctr">
                  <a:lnSpc>
                    <a:spcPct val="130000"/>
                  </a:lnSpc>
                </a:pPr>
                <a:r>
                  <a:rPr lang="zh-CN" altLang="en-US" sz="1050" spc="300" dirty="0">
                    <a:latin typeface="思源黑体 CN Bold" panose="020B0800000000000000" charset="-122"/>
                    <a:ea typeface="思源黑体 CN Bold" panose="020B0800000000000000" charset="-122"/>
                    <a:cs typeface="黑体" panose="02010609060101010101" charset="-122"/>
                  </a:rPr>
                  <a:t>遥控器</a:t>
                </a:r>
                <a:r>
                  <a:rPr lang="zh-CN" altLang="en-US" sz="1050" spc="300" dirty="0">
                    <a:effectLst/>
                    <a:latin typeface="思源黑体 CN Bold" panose="020B0800000000000000" charset="-122"/>
                    <a:ea typeface="思源黑体 CN Bold" panose="020B0800000000000000" charset="-122"/>
                    <a:cs typeface="黑体" panose="02010609060101010101" charset="-122"/>
                  </a:rPr>
                  <a:t>电源键 </a:t>
                </a:r>
              </a:p>
            </p:txBody>
          </p:sp>
        </p:grpSp>
        <p:grpSp>
          <p:nvGrpSpPr>
            <p:cNvPr id="98" name="组合 97">
              <a:extLst>
                <a:ext uri="{FF2B5EF4-FFF2-40B4-BE49-F238E27FC236}">
                  <a16:creationId xmlns:a16="http://schemas.microsoft.com/office/drawing/2014/main" id="{1D6A12CA-0789-4FE1-3E19-190DCE76BF99}"/>
                </a:ext>
              </a:extLst>
            </p:cNvPr>
            <p:cNvGrpSpPr/>
            <p:nvPr/>
          </p:nvGrpSpPr>
          <p:grpSpPr>
            <a:xfrm>
              <a:off x="9684453" y="5261385"/>
              <a:ext cx="581002" cy="318138"/>
              <a:chOff x="8486882" y="1119264"/>
              <a:chExt cx="980663" cy="473410"/>
            </a:xfrm>
            <a:noFill/>
          </p:grpSpPr>
          <p:sp>
            <p:nvSpPr>
              <p:cNvPr id="99" name="任意多边形: 形状 98">
                <a:extLst>
                  <a:ext uri="{FF2B5EF4-FFF2-40B4-BE49-F238E27FC236}">
                    <a16:creationId xmlns:a16="http://schemas.microsoft.com/office/drawing/2014/main" id="{280BEBA8-F8C9-A622-B67B-C4DB6ADE77EF}"/>
                  </a:ext>
                </a:extLst>
              </p:cNvPr>
              <p:cNvSpPr/>
              <p:nvPr/>
            </p:nvSpPr>
            <p:spPr>
              <a:xfrm flipH="1">
                <a:off x="8486882" y="1403830"/>
                <a:ext cx="977350" cy="188844"/>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grpFill/>
              <a:ln>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sp>
            <p:nvSpPr>
              <p:cNvPr id="100" name="任意多边形: 形状 99">
                <a:extLst>
                  <a:ext uri="{FF2B5EF4-FFF2-40B4-BE49-F238E27FC236}">
                    <a16:creationId xmlns:a16="http://schemas.microsoft.com/office/drawing/2014/main" id="{A0C388CD-BCB2-FFFC-F14C-A70FC4AA84EB}"/>
                  </a:ext>
                </a:extLst>
              </p:cNvPr>
              <p:cNvSpPr/>
              <p:nvPr/>
            </p:nvSpPr>
            <p:spPr>
              <a:xfrm flipH="1" flipV="1">
                <a:off x="8490195" y="1119264"/>
                <a:ext cx="977350" cy="188843"/>
              </a:xfrm>
              <a:custGeom>
                <a:avLst/>
                <a:gdLst>
                  <a:gd name="connsiteX0" fmla="*/ 26304 w 977349"/>
                  <a:gd name="connsiteY0" fmla="*/ 0 h 188844"/>
                  <a:gd name="connsiteX1" fmla="*/ 0 w 977349"/>
                  <a:gd name="connsiteY1" fmla="*/ 0 h 188844"/>
                  <a:gd name="connsiteX2" fmla="*/ 0 w 977349"/>
                  <a:gd name="connsiteY2" fmla="*/ 188844 h 188844"/>
                  <a:gd name="connsiteX3" fmla="*/ 188844 w 977349"/>
                  <a:gd name="connsiteY3" fmla="*/ 188844 h 188844"/>
                  <a:gd name="connsiteX4" fmla="*/ 188844 w 977349"/>
                  <a:gd name="connsiteY4" fmla="*/ 163871 h 188844"/>
                  <a:gd name="connsiteX5" fmla="*/ 26304 w 977349"/>
                  <a:gd name="connsiteY5" fmla="*/ 163871 h 188844"/>
                  <a:gd name="connsiteX6" fmla="*/ 977349 w 977349"/>
                  <a:gd name="connsiteY6" fmla="*/ 0 h 188844"/>
                  <a:gd name="connsiteX7" fmla="*/ 951045 w 977349"/>
                  <a:gd name="connsiteY7" fmla="*/ 0 h 188844"/>
                  <a:gd name="connsiteX8" fmla="*/ 951045 w 977349"/>
                  <a:gd name="connsiteY8" fmla="*/ 163871 h 188844"/>
                  <a:gd name="connsiteX9" fmla="*/ 788505 w 977349"/>
                  <a:gd name="connsiteY9" fmla="*/ 163871 h 188844"/>
                  <a:gd name="connsiteX10" fmla="*/ 788505 w 977349"/>
                  <a:gd name="connsiteY10" fmla="*/ 188844 h 188844"/>
                  <a:gd name="connsiteX11" fmla="*/ 977349 w 977349"/>
                  <a:gd name="connsiteY11" fmla="*/ 188844 h 1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349" h="188844">
                    <a:moveTo>
                      <a:pt x="26304" y="0"/>
                    </a:moveTo>
                    <a:lnTo>
                      <a:pt x="0" y="0"/>
                    </a:lnTo>
                    <a:lnTo>
                      <a:pt x="0" y="188844"/>
                    </a:lnTo>
                    <a:lnTo>
                      <a:pt x="188844" y="188844"/>
                    </a:lnTo>
                    <a:lnTo>
                      <a:pt x="188844" y="163871"/>
                    </a:lnTo>
                    <a:lnTo>
                      <a:pt x="26304" y="163871"/>
                    </a:lnTo>
                    <a:close/>
                    <a:moveTo>
                      <a:pt x="977349" y="0"/>
                    </a:moveTo>
                    <a:lnTo>
                      <a:pt x="951045" y="0"/>
                    </a:lnTo>
                    <a:lnTo>
                      <a:pt x="951045" y="163871"/>
                    </a:lnTo>
                    <a:lnTo>
                      <a:pt x="788505" y="163871"/>
                    </a:lnTo>
                    <a:lnTo>
                      <a:pt x="788505" y="188844"/>
                    </a:lnTo>
                    <a:lnTo>
                      <a:pt x="977349" y="188844"/>
                    </a:lnTo>
                    <a:close/>
                  </a:path>
                </a:pathLst>
              </a:custGeom>
              <a:grpFill/>
              <a:ln>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ontserrat" panose="00000500000000000000"/>
                  <a:ea typeface="MiSans Light" panose="00000400000000000000" pitchFamily="2" charset="-122"/>
                  <a:cs typeface="黑体" panose="02010609060101010101" charset="-122"/>
                </a:endParaRPr>
              </a:p>
            </p:txBody>
          </p:sp>
        </p:grpSp>
      </p:grpSp>
      <p:pic>
        <p:nvPicPr>
          <p:cNvPr id="8" name="图片 7">
            <a:extLst>
              <a:ext uri="{FF2B5EF4-FFF2-40B4-BE49-F238E27FC236}">
                <a16:creationId xmlns:a16="http://schemas.microsoft.com/office/drawing/2014/main" id="{96C632E2-2321-892F-BDCE-AEDB71E0FC80}"/>
              </a:ext>
            </a:extLst>
          </p:cNvPr>
          <p:cNvPicPr>
            <a:picLocks noChangeAspect="1"/>
          </p:cNvPicPr>
          <p:nvPr/>
        </p:nvPicPr>
        <p:blipFill>
          <a:blip r:embed="rId37" cstate="print">
            <a:extLst>
              <a:ext uri="{28A0092B-C50C-407E-A947-70E740481C1C}">
                <a14:useLocalDpi xmlns:a14="http://schemas.microsoft.com/office/drawing/2010/main" val="0"/>
              </a:ext>
            </a:extLst>
          </a:blip>
          <a:srcRect/>
          <a:stretch/>
        </p:blipFill>
        <p:spPr>
          <a:xfrm>
            <a:off x="8863502" y="647617"/>
            <a:ext cx="2458249" cy="15826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randombar(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900" decel="100000" fill="hold"/>
                                        <p:tgtEl>
                                          <p:spTgt spid="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ppt_w</p:attrName>
                                        </p:attrNameLst>
                                      </p:cBhvr>
                                      <p:tavLst>
                                        <p:tav tm="0">
                                          <p:val>
                                            <p:fltVal val="0"/>
                                          </p:val>
                                        </p:tav>
                                        <p:tav tm="100000">
                                          <p:val>
                                            <p:strVal val="#ppt_w"/>
                                          </p:val>
                                        </p:tav>
                                      </p:tavLst>
                                    </p:anim>
                                    <p:anim calcmode="lin" valueType="num">
                                      <p:cBhvr>
                                        <p:cTn id="29" dur="500" fill="hold"/>
                                        <p:tgtEl>
                                          <p:spTgt spid="55"/>
                                        </p:tgtEl>
                                        <p:attrNameLst>
                                          <p:attrName>ppt_h</p:attrName>
                                        </p:attrNameLst>
                                      </p:cBhvr>
                                      <p:tavLst>
                                        <p:tav tm="0">
                                          <p:val>
                                            <p:fltVal val="0"/>
                                          </p:val>
                                        </p:tav>
                                        <p:tav tm="100000">
                                          <p:val>
                                            <p:strVal val="#ppt_h"/>
                                          </p:val>
                                        </p:tav>
                                      </p:tavLst>
                                    </p:anim>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p:cTn id="35" dur="500" fill="hold"/>
                                        <p:tgtEl>
                                          <p:spTgt spid="56"/>
                                        </p:tgtEl>
                                        <p:attrNameLst>
                                          <p:attrName>ppt_w</p:attrName>
                                        </p:attrNameLst>
                                      </p:cBhvr>
                                      <p:tavLst>
                                        <p:tav tm="0">
                                          <p:val>
                                            <p:fltVal val="0"/>
                                          </p:val>
                                        </p:tav>
                                        <p:tav tm="100000">
                                          <p:val>
                                            <p:strVal val="#ppt_w"/>
                                          </p:val>
                                        </p:tav>
                                      </p:tavLst>
                                    </p:anim>
                                    <p:anim calcmode="lin" valueType="num">
                                      <p:cBhvr>
                                        <p:cTn id="36" dur="500" fill="hold"/>
                                        <p:tgtEl>
                                          <p:spTgt spid="56"/>
                                        </p:tgtEl>
                                        <p:attrNameLst>
                                          <p:attrName>ppt_h</p:attrName>
                                        </p:attrNameLst>
                                      </p:cBhvr>
                                      <p:tavLst>
                                        <p:tav tm="0">
                                          <p:val>
                                            <p:fltVal val="0"/>
                                          </p:val>
                                        </p:tav>
                                        <p:tav tm="100000">
                                          <p:val>
                                            <p:strVal val="#ppt_h"/>
                                          </p:val>
                                        </p:tav>
                                      </p:tavLst>
                                    </p:anim>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p:cTn id="42" dur="500" fill="hold"/>
                                        <p:tgtEl>
                                          <p:spTgt spid="69"/>
                                        </p:tgtEl>
                                        <p:attrNameLst>
                                          <p:attrName>ppt_w</p:attrName>
                                        </p:attrNameLst>
                                      </p:cBhvr>
                                      <p:tavLst>
                                        <p:tav tm="0">
                                          <p:val>
                                            <p:fltVal val="0"/>
                                          </p:val>
                                        </p:tav>
                                        <p:tav tm="100000">
                                          <p:val>
                                            <p:strVal val="#ppt_w"/>
                                          </p:val>
                                        </p:tav>
                                      </p:tavLst>
                                    </p:anim>
                                    <p:anim calcmode="lin" valueType="num">
                                      <p:cBhvr>
                                        <p:cTn id="43" dur="500" fill="hold"/>
                                        <p:tgtEl>
                                          <p:spTgt spid="69"/>
                                        </p:tgtEl>
                                        <p:attrNameLst>
                                          <p:attrName>ppt_h</p:attrName>
                                        </p:attrNameLst>
                                      </p:cBhvr>
                                      <p:tavLst>
                                        <p:tav tm="0">
                                          <p:val>
                                            <p:fltVal val="0"/>
                                          </p:val>
                                        </p:tav>
                                        <p:tav tm="100000">
                                          <p:val>
                                            <p:strVal val="#ppt_h"/>
                                          </p:val>
                                        </p:tav>
                                      </p:tavLst>
                                    </p:anim>
                                    <p:animEffect transition="in" filter="fade">
                                      <p:cBhvr>
                                        <p:cTn id="4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jb3VudCI6NCwiaGRpZCI6IjQyNmM5NWYwZGYxNWIwMzUwODVlMTRiNzQ4YjRhMTkxIiwidXNlckNvdW50Ijo0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PA" val="v5.2.10"/>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PA" val="v5.2.10"/>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PA" val="v5.2.10"/>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PA" val="v5.2.10"/>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PA" val="v5.2.1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PA" val="v5.2.10"/>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PA" val="v5.2.10"/>
</p:tagLst>
</file>

<file path=ppt/tags/tag57.xml><?xml version="1.0" encoding="utf-8"?>
<p:tagLst xmlns:a="http://schemas.openxmlformats.org/drawingml/2006/main" xmlns:r="http://schemas.openxmlformats.org/officeDocument/2006/relationships" xmlns:p="http://schemas.openxmlformats.org/presentationml/2006/main">
  <p:tag name="PA" val="v5.2.10"/>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PA" val="v5.2.10"/>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PA" val="v5.2.10"/>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PA" val="v5.2.10"/>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PA" val="v5.2.10"/>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PA" val="v5.2.10"/>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PA" val="v5.2.10"/>
  <p:tag name="KSO_WM_BEAUTIFY_FLAG" val=""/>
</p:tagLst>
</file>

<file path=ppt/theme/theme1.xml><?xml version="1.0" encoding="utf-8"?>
<a:theme xmlns:a="http://schemas.openxmlformats.org/drawingml/2006/main" name="淘宝搜索：有内容的素材店，获取更多优秀免费案例">
  <a:themeElements>
    <a:clrScheme name="awbg435o">
      <a:dk1>
        <a:srgbClr val="000000"/>
      </a:dk1>
      <a:lt1>
        <a:srgbClr val="FFFFFF"/>
      </a:lt1>
      <a:dk2>
        <a:srgbClr val="768395"/>
      </a:dk2>
      <a:lt2>
        <a:srgbClr val="F0F0F0"/>
      </a:lt2>
      <a:accent1>
        <a:srgbClr val="FEC806"/>
      </a:accent1>
      <a:accent2>
        <a:srgbClr val="FDD0CD"/>
      </a:accent2>
      <a:accent3>
        <a:srgbClr val="B4D8A0"/>
      </a:accent3>
      <a:accent4>
        <a:srgbClr val="818181"/>
      </a:accent4>
      <a:accent5>
        <a:srgbClr val="A5A5A5"/>
      </a:accent5>
      <a:accent6>
        <a:srgbClr val="C9C9C9"/>
      </a:accent6>
      <a:hlink>
        <a:srgbClr val="4472C4"/>
      </a:hlink>
      <a:folHlink>
        <a:srgbClr val="BFBFBF"/>
      </a:folHlink>
    </a:clrScheme>
    <a:fontScheme name="稻壳儿-黑体常规4">
      <a:majorFont>
        <a:latin typeface="Montserrat ExtraBold"/>
        <a:ea typeface="MiSans Heavy"/>
        <a:cs typeface=""/>
      </a:majorFont>
      <a:minorFont>
        <a:latin typeface="Montserrat"/>
        <a:ea typeface="MiSans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1F6E8E"/>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1059</TotalTime>
  <Words>1686</Words>
  <Application>Microsoft Office PowerPoint</Application>
  <PresentationFormat>宽屏</PresentationFormat>
  <Paragraphs>171</Paragraphs>
  <Slides>11</Slides>
  <Notes>5</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11</vt:i4>
      </vt:variant>
    </vt:vector>
  </HeadingPairs>
  <TitlesOfParts>
    <vt:vector size="23" baseType="lpstr">
      <vt:lpstr>Montserrat</vt:lpstr>
      <vt:lpstr>Arial</vt:lpstr>
      <vt:lpstr>思源黑体 CN Heavy</vt:lpstr>
      <vt:lpstr>Montserrat ExtraBold</vt:lpstr>
      <vt:lpstr>MiSans Light</vt:lpstr>
      <vt:lpstr>黑体</vt:lpstr>
      <vt:lpstr>思源黑体 CN Bold</vt:lpstr>
      <vt:lpstr>思源黑体 CN Medium</vt:lpstr>
      <vt:lpstr>思源黑体 CN Normal</vt:lpstr>
      <vt:lpstr>HarmonyOS Sans SC Black</vt:lpstr>
      <vt:lpstr>胡晓波机甲体</vt:lpstr>
      <vt:lpstr>淘宝搜索：有内容的素材店，获取更多优秀免费案例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hui ming</dc:creator>
  <cp:lastModifiedBy>KM33839</cp:lastModifiedBy>
  <cp:revision>247</cp:revision>
  <dcterms:created xsi:type="dcterms:W3CDTF">2023-05-28T11:04:00Z</dcterms:created>
  <dcterms:modified xsi:type="dcterms:W3CDTF">2023-09-14T01:43:36Z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C6C9A0EE457C428DBA909E07DD892821_13</vt:lpwstr>
  </property>
  <property fmtid="{D5CDD505-2E9C-101B-9397-08002B2CF9AE}" pid="3" name="KSOProductBuildVer">
    <vt:lpwstr>2052-12.1.0.15066</vt:lpwstr>
  </property>
  <property fmtid="{D5CDD505-2E9C-101B-9397-08002B2CF9AE}" pid="4" name="KSOTemplateUUID">
    <vt:lpwstr>v1.0_mb_XsD1TkZHhwtUzZkpBwklIg==</vt:lpwstr>
  </property>
</Properties>
</file>